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386" r:id="rId4"/>
    <p:sldId id="350" r:id="rId5"/>
    <p:sldId id="331" r:id="rId6"/>
    <p:sldId id="323" r:id="rId7"/>
    <p:sldId id="389" r:id="rId8"/>
    <p:sldId id="393" r:id="rId9"/>
    <p:sldId id="392" r:id="rId10"/>
    <p:sldId id="394" r:id="rId11"/>
    <p:sldId id="395" r:id="rId12"/>
    <p:sldId id="298" r:id="rId13"/>
    <p:sldId id="37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2C285-40C3-4EC7-707B-E71D9EC5213A}" v="1031" dt="2021-02-03T07:17:18.624"/>
    <p1510:client id="{2E3C499F-03AF-95BE-7F8A-9C6586C9FB6B}" v="15" dt="2021-01-26T07:45:13.889"/>
    <p1510:client id="{37A224C8-A788-4A6D-905F-5A35CC280D7B}" v="1111" dt="2021-01-25T12:16:46.248"/>
    <p1510:client id="{43D832BB-A5F5-3586-174D-CE451369AEA3}" v="519" dt="2021-01-06T08:25:06.272"/>
    <p1510:client id="{512D796C-F577-A40D-990A-64722B6A4C99}" v="50" dt="2021-01-12T07:44:30.209"/>
    <p1510:client id="{52CF4EAE-7C4C-3D0D-426D-B42D006202A2}" v="884" dt="2021-01-04T08:20:04.573"/>
    <p1510:client id="{56AF6866-97DD-DE3C-9EF0-0E508C22AC4E}" v="1053" dt="2021-01-26T13:49:12.874"/>
    <p1510:client id="{5D408EB4-B383-425E-520E-3E665339E8B8}" v="446" dt="2021-01-06T08:50:57.596"/>
    <p1510:client id="{5F75ACCA-CC42-348D-F3E7-C64B2389C8EE}" v="1969" dt="2020-12-02T07:57:35.543"/>
    <p1510:client id="{62A32B33-A9BC-E867-E2DC-40F4671AC49C}" v="4" dt="2021-01-05T07:02:51.746"/>
    <p1510:client id="{689FF2F8-1272-2E1C-5934-D0472E269A04}" v="362" dt="2022-01-18T06:17:46.175"/>
    <p1510:client id="{6C73A4DC-18B2-0543-3D39-20C2158C0CA8}" v="212" dt="2020-12-15T07:13:43.649"/>
    <p1510:client id="{8BCCB0DC-DBBB-BB78-D760-31AA0DA6AC2B}" v="1300" dt="2021-01-23T08:26:22.319"/>
    <p1510:client id="{D3F01AD9-7B05-04BB-2437-A5EAA828213F}" v="2314" dt="2020-11-25T07:02:55.024"/>
    <p1510:client id="{F5E4BAF5-AED1-C711-2330-2AC58429B541}" v="1332" dt="2021-01-11T14:57:59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37A224C8-A788-4A6D-905F-5A35CC280D7B}"/>
    <pc:docChg chg="modSld">
      <pc:chgData name="Thomas Uijtdewilligen" userId="S::t.uijtdewilligen@hoekschlyceum.nl::ef7a3cea-6a66-4513-bcc0-619dc1269eea" providerId="AD" clId="Web-{37A224C8-A788-4A6D-905F-5A35CC280D7B}" dt="2021-01-25T12:16:45.498" v="543" actId="20577"/>
      <pc:docMkLst>
        <pc:docMk/>
      </pc:docMkLst>
      <pc:sldChg chg="modSp">
        <pc:chgData name="Thomas Uijtdewilligen" userId="S::t.uijtdewilligen@hoekschlyceum.nl::ef7a3cea-6a66-4513-bcc0-619dc1269eea" providerId="AD" clId="Web-{37A224C8-A788-4A6D-905F-5A35CC280D7B}" dt="2021-01-25T08:23:54.135" v="1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37A224C8-A788-4A6D-905F-5A35CC280D7B}" dt="2021-01-25T08:23:54.135" v="1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1:48.526" v="22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37A224C8-A788-4A6D-905F-5A35CC280D7B}" dt="2021-01-25T10:21:48.526" v="22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5:38.851" v="262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37A224C8-A788-4A6D-905F-5A35CC280D7B}" dt="2021-01-25T10:25:38.851" v="262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09:51:37.763" v="195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2:16:45.498" v="543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37A224C8-A788-4A6D-905F-5A35CC280D7B}" dt="2021-01-25T08:24:01.417" v="1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45.498" v="543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1:41.588" v="227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37A224C8-A788-4A6D-905F-5A35CC280D7B}" dt="2021-01-25T10:21:41.588" v="227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">
        <pc:chgData name="Thomas Uijtdewilligen" userId="S::t.uijtdewilligen@hoekschlyceum.nl::ef7a3cea-6a66-4513-bcc0-619dc1269eea" providerId="AD" clId="Web-{37A224C8-A788-4A6D-905F-5A35CC280D7B}" dt="2021-01-25T12:16:32.858" v="542" actId="1076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37A224C8-A788-4A6D-905F-5A35CC280D7B}" dt="2021-01-25T11:33:45.475" v="437" actId="20577"/>
          <ac:spMkLst>
            <pc:docMk/>
            <pc:sldMk cId="1616896374" sldId="383"/>
            <ac:spMk id="3" creationId="{28616DEE-1A49-41EB-933E-D6B76658EA2F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22.717" v="537" actId="1076"/>
          <ac:spMkLst>
            <pc:docMk/>
            <pc:sldMk cId="1616896374" sldId="383"/>
            <ac:spMk id="6" creationId="{9536210B-A634-4FAB-AD47-6BD9A7FA18AC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32.858" v="542" actId="1076"/>
          <ac:spMkLst>
            <pc:docMk/>
            <pc:sldMk cId="1616896374" sldId="383"/>
            <ac:spMk id="8" creationId="{ABC04EEB-6177-4900-A553-016BC5E4393B}"/>
          </ac:spMkLst>
        </pc:spChg>
        <pc:picChg chg="add mod">
          <ac:chgData name="Thomas Uijtdewilligen" userId="S::t.uijtdewilligen@hoekschlyceum.nl::ef7a3cea-6a66-4513-bcc0-619dc1269eea" providerId="AD" clId="Web-{37A224C8-A788-4A6D-905F-5A35CC280D7B}" dt="2021-01-25T11:35:35.312" v="446" actId="1076"/>
          <ac:picMkLst>
            <pc:docMk/>
            <pc:sldMk cId="1616896374" sldId="383"/>
            <ac:picMk id="7" creationId="{1B4E2769-D697-4F56-8F07-F27CBECB1449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1:33:33.427" v="411"/>
          <ac:picMkLst>
            <pc:docMk/>
            <pc:sldMk cId="1616896374" sldId="383"/>
            <ac:picMk id="9" creationId="{E6885F19-0A4F-407A-A41C-283738E6B50C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1:33:35.318" v="412"/>
          <ac:picMkLst>
            <pc:docMk/>
            <pc:sldMk cId="1616896374" sldId="383"/>
            <ac:picMk id="10" creationId="{8449967F-E51A-4767-8426-3947B4354E3C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1:37:44.869" v="450" actId="14100"/>
          <ac:picMkLst>
            <pc:docMk/>
            <pc:sldMk cId="1616896374" sldId="383"/>
            <ac:picMk id="11" creationId="{2C1F8B61-DA2C-44E5-BC87-2C367D021B45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1:41:25.340" v="483" actId="14100"/>
          <ac:picMkLst>
            <pc:docMk/>
            <pc:sldMk cId="1616896374" sldId="383"/>
            <ac:picMk id="12" creationId="{9D40B03B-1901-414E-8D4D-14F01744B033}"/>
          </ac:picMkLst>
        </pc:picChg>
      </pc:sldChg>
      <pc:sldChg chg="addSp delSp modSp">
        <pc:chgData name="Thomas Uijtdewilligen" userId="S::t.uijtdewilligen@hoekschlyceum.nl::ef7a3cea-6a66-4513-bcc0-619dc1269eea" providerId="AD" clId="Web-{37A224C8-A788-4A6D-905F-5A35CC280D7B}" dt="2021-01-25T10:43:13.953" v="410" actId="1076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37A224C8-A788-4A6D-905F-5A35CC280D7B}" dt="2021-01-25T10:38:51.507" v="314" actId="1076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0:41:17.801" v="397" actId="20577"/>
          <ac:spMkLst>
            <pc:docMk/>
            <pc:sldMk cId="2141886720" sldId="384"/>
            <ac:spMk id="3" creationId="{46AA677D-A39B-4957-848C-8A22F734576F}"/>
          </ac:spMkLst>
        </pc:spChg>
        <pc:picChg chg="add mod">
          <ac:chgData name="Thomas Uijtdewilligen" userId="S::t.uijtdewilligen@hoekschlyceum.nl::ef7a3cea-6a66-4513-bcc0-619dc1269eea" providerId="AD" clId="Web-{37A224C8-A788-4A6D-905F-5A35CC280D7B}" dt="2021-01-25T10:42:01.946" v="401" actId="1076"/>
          <ac:picMkLst>
            <pc:docMk/>
            <pc:sldMk cId="2141886720" sldId="384"/>
            <ac:picMk id="6" creationId="{F5119656-0B16-4D14-ADEA-37A1861D2474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0:42:22.479" v="406" actId="1076"/>
          <ac:picMkLst>
            <pc:docMk/>
            <pc:sldMk cId="2141886720" sldId="384"/>
            <ac:picMk id="7" creationId="{A4606FFB-8612-46E3-836E-CAEBD4CA4F42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0:38:49.147" v="313"/>
          <ac:picMkLst>
            <pc:docMk/>
            <pc:sldMk cId="2141886720" sldId="384"/>
            <ac:picMk id="8" creationId="{08EC4E3A-D2CF-4171-9A92-3383C58752FF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0:38:46.444" v="312"/>
          <ac:picMkLst>
            <pc:docMk/>
            <pc:sldMk cId="2141886720" sldId="384"/>
            <ac:picMk id="9" creationId="{D9A8E01A-59C0-4CC7-9DC7-F1A182ABA8C7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0:43:13.953" v="410" actId="1076"/>
          <ac:picMkLst>
            <pc:docMk/>
            <pc:sldMk cId="2141886720" sldId="384"/>
            <ac:picMk id="10" creationId="{FF695034-EC3D-4D86-B800-A61F2AC015FE}"/>
          </ac:picMkLst>
        </pc:picChg>
      </pc:sldChg>
    </pc:docChg>
  </pc:docChgLst>
  <pc:docChgLst>
    <pc:chgData name="Thomas Uijtdewilligen" userId="S::t.uijtdewilligen@hoekschlyceum.nl::ef7a3cea-6a66-4513-bcc0-619dc1269eea" providerId="AD" clId="Web-{62A32B33-A9BC-E867-E2DC-40F4671AC49C}"/>
    <pc:docChg chg="modSld">
      <pc:chgData name="Thomas Uijtdewilligen" userId="S::t.uijtdewilligen@hoekschlyceum.nl::ef7a3cea-6a66-4513-bcc0-619dc1269eea" providerId="AD" clId="Web-{62A32B33-A9BC-E867-E2DC-40F4671AC49C}" dt="2021-01-05T07:02:51.371" v="2" actId="20577"/>
      <pc:docMkLst>
        <pc:docMk/>
      </pc:docMkLst>
      <pc:sldChg chg="modSp">
        <pc:chgData name="Thomas Uijtdewilligen" userId="S::t.uijtdewilligen@hoekschlyceum.nl::ef7a3cea-6a66-4513-bcc0-619dc1269eea" providerId="AD" clId="Web-{62A32B33-A9BC-E867-E2DC-40F4671AC49C}" dt="2021-01-05T07:02:49.668" v="0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62A32B33-A9BC-E867-E2DC-40F4671AC49C}" dt="2021-01-05T07:02:49.668" v="0" actId="20577"/>
          <ac:spMkLst>
            <pc:docMk/>
            <pc:sldMk cId="796811259" sldId="332"/>
            <ac:spMk id="3" creationId="{03D40C51-A133-4437-B089-A405A825D0F8}"/>
          </ac:spMkLst>
        </pc:spChg>
      </pc:sldChg>
    </pc:docChg>
  </pc:docChgLst>
  <pc:docChgLst>
    <pc:chgData name="Thomas Uijtdewilligen" userId="S::t.uijtdewilligen@hoekschlyceum.nl::ef7a3cea-6a66-4513-bcc0-619dc1269eea" providerId="AD" clId="Web-{689FF2F8-1272-2E1C-5934-D0472E269A04}"/>
    <pc:docChg chg="addSld delSld modSld modMainMaster">
      <pc:chgData name="Thomas Uijtdewilligen" userId="S::t.uijtdewilligen@hoekschlyceum.nl::ef7a3cea-6a66-4513-bcc0-619dc1269eea" providerId="AD" clId="Web-{689FF2F8-1272-2E1C-5934-D0472E269A04}" dt="2022-01-18T06:17:46.175" v="254" actId="1076"/>
      <pc:docMkLst>
        <pc:docMk/>
      </pc:docMkLst>
      <pc:sldChg chg="modSp">
        <pc:chgData name="Thomas Uijtdewilligen" userId="S::t.uijtdewilligen@hoekschlyceum.nl::ef7a3cea-6a66-4513-bcc0-619dc1269eea" providerId="AD" clId="Web-{689FF2F8-1272-2E1C-5934-D0472E269A04}" dt="2022-01-18T06:06:21.037" v="93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689FF2F8-1272-2E1C-5934-D0472E269A04}" dt="2022-01-18T06:02:22.461" v="0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6:21.037" v="93"/>
          <ac:spMkLst>
            <pc:docMk/>
            <pc:sldMk cId="948481580" sldId="256"/>
            <ac:spMk id="7" creationId="{84560ACF-51C0-459F-B6BD-809606BAE4F6}"/>
          </ac:spMkLst>
        </pc:spChg>
      </pc:sldChg>
      <pc:sldChg chg="modSp del">
        <pc:chgData name="Thomas Uijtdewilligen" userId="S::t.uijtdewilligen@hoekschlyceum.nl::ef7a3cea-6a66-4513-bcc0-619dc1269eea" providerId="AD" clId="Web-{689FF2F8-1272-2E1C-5934-D0472E269A04}" dt="2022-01-18T06:08:28.034" v="133"/>
        <pc:sldMkLst>
          <pc:docMk/>
          <pc:sldMk cId="1590136056" sldId="257"/>
        </pc:sldMkLst>
        <pc:spChg chg="mod">
          <ac:chgData name="Thomas Uijtdewilligen" userId="S::t.uijtdewilligen@hoekschlyceum.nl::ef7a3cea-6a66-4513-bcc0-619dc1269eea" providerId="AD" clId="Web-{689FF2F8-1272-2E1C-5934-D0472E269A04}" dt="2022-01-18T06:06:21.037" v="93"/>
          <ac:spMkLst>
            <pc:docMk/>
            <pc:sldMk cId="1590136056" sldId="257"/>
            <ac:spMk id="3" creationId="{50231FE6-4B1B-4F2D-A29C-471518851B02}"/>
          </ac:spMkLst>
        </pc:spChg>
      </pc:sldChg>
      <pc:sldChg chg="modSp">
        <pc:chgData name="Thomas Uijtdewilligen" userId="S::t.uijtdewilligen@hoekschlyceum.nl::ef7a3cea-6a66-4513-bcc0-619dc1269eea" providerId="AD" clId="Web-{689FF2F8-1272-2E1C-5934-D0472E269A04}" dt="2022-01-18T06:11:49.718" v="16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689FF2F8-1272-2E1C-5934-D0472E269A04}" dt="2022-01-18T06:11:49.718" v="169" actId="20577"/>
          <ac:spMkLst>
            <pc:docMk/>
            <pc:sldMk cId="4131560075" sldId="298"/>
            <ac:spMk id="2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6:21.037" v="93"/>
          <ac:spMkLst>
            <pc:docMk/>
            <pc:sldMk cId="4131560075" sldId="298"/>
            <ac:spMk id="5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689FF2F8-1272-2E1C-5934-D0472E269A04}" dt="2022-01-18T06:08:18.090" v="132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689FF2F8-1272-2E1C-5934-D0472E269A04}" dt="2022-01-18T06:03:51.638" v="41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6:21.037" v="93"/>
          <ac:spMkLst>
            <pc:docMk/>
            <pc:sldMk cId="387555519" sldId="323"/>
            <ac:spMk id="5" creationId="{6F322DC6-A2B1-46E0-9B75-4250F48F452E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8:18.090" v="132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addSp modSp">
        <pc:chgData name="Thomas Uijtdewilligen" userId="S::t.uijtdewilligen@hoekschlyceum.nl::ef7a3cea-6a66-4513-bcc0-619dc1269eea" providerId="AD" clId="Web-{689FF2F8-1272-2E1C-5934-D0472E269A04}" dt="2022-01-18T06:11:35.436" v="154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689FF2F8-1272-2E1C-5934-D0472E269A04}" dt="2022-01-18T06:03:43.372" v="40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5:34.612" v="87" actId="20577"/>
          <ac:spMkLst>
            <pc:docMk/>
            <pc:sldMk cId="1423324911" sldId="331"/>
            <ac:spMk id="3" creationId="{03D40C51-A133-4437-B089-A405A825D0F8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6:21.037" v="93"/>
          <ac:spMkLst>
            <pc:docMk/>
            <pc:sldMk cId="1423324911" sldId="331"/>
            <ac:spMk id="5" creationId="{97DBAFE4-9C27-49E2-A652-A3C1A0728F70}"/>
          </ac:spMkLst>
        </pc:spChg>
        <pc:picChg chg="add">
          <ac:chgData name="Thomas Uijtdewilligen" userId="S::t.uijtdewilligen@hoekschlyceum.nl::ef7a3cea-6a66-4513-bcc0-619dc1269eea" providerId="AD" clId="Web-{689FF2F8-1272-2E1C-5934-D0472E269A04}" dt="2022-01-18T06:11:35.436" v="154"/>
          <ac:picMkLst>
            <pc:docMk/>
            <pc:sldMk cId="1423324911" sldId="331"/>
            <ac:picMk id="6" creationId="{03C5ED02-8669-473D-A62F-2AF5138526A4}"/>
          </ac:picMkLst>
        </pc:picChg>
      </pc:sldChg>
      <pc:sldChg chg="del">
        <pc:chgData name="Thomas Uijtdewilligen" userId="S::t.uijtdewilligen@hoekschlyceum.nl::ef7a3cea-6a66-4513-bcc0-619dc1269eea" providerId="AD" clId="Web-{689FF2F8-1272-2E1C-5934-D0472E269A04}" dt="2022-01-18T06:03:38.731" v="39"/>
        <pc:sldMkLst>
          <pc:docMk/>
          <pc:sldMk cId="3583219909" sldId="337"/>
        </pc:sldMkLst>
      </pc:sldChg>
      <pc:sldChg chg="addSp delSp modSp delAnim">
        <pc:chgData name="Thomas Uijtdewilligen" userId="S::t.uijtdewilligen@hoekschlyceum.nl::ef7a3cea-6a66-4513-bcc0-619dc1269eea" providerId="AD" clId="Web-{689FF2F8-1272-2E1C-5934-D0472E269A04}" dt="2022-01-18T06:06:18.615" v="92"/>
        <pc:sldMkLst>
          <pc:docMk/>
          <pc:sldMk cId="1228842930" sldId="350"/>
        </pc:sldMkLst>
        <pc:spChg chg="add del">
          <ac:chgData name="Thomas Uijtdewilligen" userId="S::t.uijtdewilligen@hoekschlyceum.nl::ef7a3cea-6a66-4513-bcc0-619dc1269eea" providerId="AD" clId="Web-{689FF2F8-1272-2E1C-5934-D0472E269A04}" dt="2022-01-18T06:06:03.911" v="89"/>
          <ac:spMkLst>
            <pc:docMk/>
            <pc:sldMk cId="1228842930" sldId="350"/>
            <ac:spMk id="10" creationId="{B2DC429C-4B31-42C9-A3FC-7FC3F643C5B0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6:18.615" v="92"/>
          <ac:spMkLst>
            <pc:docMk/>
            <pc:sldMk cId="1228842930" sldId="350"/>
            <ac:spMk id="11" creationId="{D5AF363A-275E-415A-B229-F2CF17487269}"/>
          </ac:spMkLst>
        </pc:spChg>
        <pc:spChg chg="add del">
          <ac:chgData name="Thomas Uijtdewilligen" userId="S::t.uijtdewilligen@hoekschlyceum.nl::ef7a3cea-6a66-4513-bcc0-619dc1269eea" providerId="AD" clId="Web-{689FF2F8-1272-2E1C-5934-D0472E269A04}" dt="2022-01-18T06:06:10.302" v="91"/>
          <ac:spMkLst>
            <pc:docMk/>
            <pc:sldMk cId="1228842930" sldId="350"/>
            <ac:spMk id="12" creationId="{49492747-C655-4695-9746-C89CB4C77C46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3:23.996" v="33" actId="20577"/>
          <ac:spMkLst>
            <pc:docMk/>
            <pc:sldMk cId="1228842930" sldId="350"/>
            <ac:spMk id="14" creationId="{C30E8322-6DFB-49E0-A8DC-F953B773BB68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3:21.167" v="31" actId="20577"/>
          <ac:spMkLst>
            <pc:docMk/>
            <pc:sldMk cId="1228842930" sldId="350"/>
            <ac:spMk id="17" creationId="{E389BA4B-AF4D-42ED-A29E-F94020CD72B0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3:18.855" v="28" actId="20577"/>
          <ac:spMkLst>
            <pc:docMk/>
            <pc:sldMk cId="1228842930" sldId="350"/>
            <ac:spMk id="18" creationId="{00000000-0000-0000-0000-000000000000}"/>
          </ac:spMkLst>
        </pc:spChg>
        <pc:spChg chg="del mod">
          <ac:chgData name="Thomas Uijtdewilligen" userId="S::t.uijtdewilligen@hoekschlyceum.nl::ef7a3cea-6a66-4513-bcc0-619dc1269eea" providerId="AD" clId="Web-{689FF2F8-1272-2E1C-5934-D0472E269A04}" dt="2022-01-18T06:02:31.727" v="2"/>
          <ac:spMkLst>
            <pc:docMk/>
            <pc:sldMk cId="1228842930" sldId="350"/>
            <ac:spMk id="19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3:27.371" v="38" actId="20577"/>
          <ac:spMkLst>
            <pc:docMk/>
            <pc:sldMk cId="1228842930" sldId="350"/>
            <ac:spMk id="20" creationId="{8CE54B59-0446-4B59-8B10-89C1F3308099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3:25.762" v="36" actId="20577"/>
          <ac:spMkLst>
            <pc:docMk/>
            <pc:sldMk cId="1228842930" sldId="350"/>
            <ac:spMk id="22" creationId="{7BE87569-6FCD-40BB-B2A7-63A98CF26FCC}"/>
          </ac:spMkLst>
        </pc:spChg>
      </pc:sldChg>
      <pc:sldChg chg="modSp del">
        <pc:chgData name="Thomas Uijtdewilligen" userId="S::t.uijtdewilligen@hoekschlyceum.nl::ef7a3cea-6a66-4513-bcc0-619dc1269eea" providerId="AD" clId="Web-{689FF2F8-1272-2E1C-5934-D0472E269A04}" dt="2022-01-18T06:12:37.408" v="189"/>
        <pc:sldMkLst>
          <pc:docMk/>
          <pc:sldMk cId="1438090215" sldId="360"/>
        </pc:sldMkLst>
        <pc:spChg chg="mod">
          <ac:chgData name="Thomas Uijtdewilligen" userId="S::t.uijtdewilligen@hoekschlyceum.nl::ef7a3cea-6a66-4513-bcc0-619dc1269eea" providerId="AD" clId="Web-{689FF2F8-1272-2E1C-5934-D0472E269A04}" dt="2022-01-18T06:06:21.037" v="93"/>
          <ac:spMkLst>
            <pc:docMk/>
            <pc:sldMk cId="1438090215" sldId="360"/>
            <ac:spMk id="4" creationId="{8ED3FFC8-71A0-475A-A501-6FB60CA15991}"/>
          </ac:spMkLst>
        </pc:spChg>
      </pc:sldChg>
      <pc:sldChg chg="addSp modSp">
        <pc:chgData name="Thomas Uijtdewilligen" userId="S::t.uijtdewilligen@hoekschlyceum.nl::ef7a3cea-6a66-4513-bcc0-619dc1269eea" providerId="AD" clId="Web-{689FF2F8-1272-2E1C-5934-D0472E269A04}" dt="2022-01-18T06:12:52.331" v="200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689FF2F8-1272-2E1C-5934-D0472E269A04}" dt="2022-01-18T06:12:52.331" v="200" actId="20577"/>
          <ac:spMkLst>
            <pc:docMk/>
            <pc:sldMk cId="2462438732" sldId="379"/>
            <ac:spMk id="3" creationId="{4FFC5243-48C8-43A8-B586-A4159E0021CB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06:21.037" v="93"/>
          <ac:spMkLst>
            <pc:docMk/>
            <pc:sldMk cId="2462438732" sldId="379"/>
            <ac:spMk id="5" creationId="{4DC6D88D-3371-4479-8243-5F48CDB3FD43}"/>
          </ac:spMkLst>
        </pc:spChg>
        <pc:picChg chg="add">
          <ac:chgData name="Thomas Uijtdewilligen" userId="S::t.uijtdewilligen@hoekschlyceum.nl::ef7a3cea-6a66-4513-bcc0-619dc1269eea" providerId="AD" clId="Web-{689FF2F8-1272-2E1C-5934-D0472E269A04}" dt="2022-01-18T06:12:19.735" v="188"/>
          <ac:picMkLst>
            <pc:docMk/>
            <pc:sldMk cId="2462438732" sldId="379"/>
            <ac:picMk id="7" creationId="{7DB09D14-FB02-42F5-B403-F8F7F83B53E5}"/>
          </ac:picMkLst>
        </pc:picChg>
      </pc:sldChg>
      <pc:sldChg chg="modSp">
        <pc:chgData name="Thomas Uijtdewilligen" userId="S::t.uijtdewilligen@hoekschlyceum.nl::ef7a3cea-6a66-4513-bcc0-619dc1269eea" providerId="AD" clId="Web-{689FF2F8-1272-2E1C-5934-D0472E269A04}" dt="2022-01-18T06:06:21.037" v="93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689FF2F8-1272-2E1C-5934-D0472E269A04}" dt="2022-01-18T06:06:21.037" v="93"/>
          <ac:spMkLst>
            <pc:docMk/>
            <pc:sldMk cId="435076293" sldId="386"/>
            <ac:spMk id="5" creationId="{C5AB4D75-E481-4224-98A7-9427369890BB}"/>
          </ac:spMkLst>
        </pc:spChg>
      </pc:sldChg>
      <pc:sldChg chg="modSp">
        <pc:chgData name="Thomas Uijtdewilligen" userId="S::t.uijtdewilligen@hoekschlyceum.nl::ef7a3cea-6a66-4513-bcc0-619dc1269eea" providerId="AD" clId="Web-{689FF2F8-1272-2E1C-5934-D0472E269A04}" dt="2022-01-18T06:06:21.037" v="93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689FF2F8-1272-2E1C-5934-D0472E269A04}" dt="2022-01-18T06:06:21.037" v="93"/>
          <ac:spMkLst>
            <pc:docMk/>
            <pc:sldMk cId="4088121369" sldId="389"/>
            <ac:spMk id="5" creationId="{E46A3271-6990-4F1B-BE50-C37549164C3E}"/>
          </ac:spMkLst>
        </pc:spChg>
      </pc:sldChg>
      <pc:sldChg chg="modSp">
        <pc:chgData name="Thomas Uijtdewilligen" userId="S::t.uijtdewilligen@hoekschlyceum.nl::ef7a3cea-6a66-4513-bcc0-619dc1269eea" providerId="AD" clId="Web-{689FF2F8-1272-2E1C-5934-D0472E269A04}" dt="2022-01-18T06:06:21.037" v="93"/>
        <pc:sldMkLst>
          <pc:docMk/>
          <pc:sldMk cId="325782908" sldId="392"/>
        </pc:sldMkLst>
        <pc:spChg chg="mod">
          <ac:chgData name="Thomas Uijtdewilligen" userId="S::t.uijtdewilligen@hoekschlyceum.nl::ef7a3cea-6a66-4513-bcc0-619dc1269eea" providerId="AD" clId="Web-{689FF2F8-1272-2E1C-5934-D0472E269A04}" dt="2022-01-18T06:06:21.037" v="93"/>
          <ac:spMkLst>
            <pc:docMk/>
            <pc:sldMk cId="325782908" sldId="392"/>
            <ac:spMk id="5" creationId="{E46A3271-6990-4F1B-BE50-C37549164C3E}"/>
          </ac:spMkLst>
        </pc:spChg>
      </pc:sldChg>
      <pc:sldChg chg="addSp delSp modSp new">
        <pc:chgData name="Thomas Uijtdewilligen" userId="S::t.uijtdewilligen@hoekschlyceum.nl::ef7a3cea-6a66-4513-bcc0-619dc1269eea" providerId="AD" clId="Web-{689FF2F8-1272-2E1C-5934-D0472E269A04}" dt="2022-01-18T06:11:31.701" v="153"/>
        <pc:sldMkLst>
          <pc:docMk/>
          <pc:sldMk cId="3777901376" sldId="393"/>
        </pc:sldMkLst>
        <pc:spChg chg="mod">
          <ac:chgData name="Thomas Uijtdewilligen" userId="S::t.uijtdewilligen@hoekschlyceum.nl::ef7a3cea-6a66-4513-bcc0-619dc1269eea" providerId="AD" clId="Web-{689FF2F8-1272-2E1C-5934-D0472E269A04}" dt="2022-01-18T06:11:05.184" v="148" actId="20577"/>
          <ac:spMkLst>
            <pc:docMk/>
            <pc:sldMk cId="3777901376" sldId="393"/>
            <ac:spMk id="2" creationId="{8B4A9E34-FE4A-4BC3-90BE-2DEF24506E31}"/>
          </ac:spMkLst>
        </pc:spChg>
        <pc:spChg chg="del">
          <ac:chgData name="Thomas Uijtdewilligen" userId="S::t.uijtdewilligen@hoekschlyceum.nl::ef7a3cea-6a66-4513-bcc0-619dc1269eea" providerId="AD" clId="Web-{689FF2F8-1272-2E1C-5934-D0472E269A04}" dt="2022-01-18T06:11:14.138" v="149"/>
          <ac:spMkLst>
            <pc:docMk/>
            <pc:sldMk cId="3777901376" sldId="393"/>
            <ac:spMk id="3" creationId="{0F53C4A1-7357-43B4-8C15-328350C7E5C2}"/>
          </ac:spMkLst>
        </pc:spChg>
        <pc:picChg chg="add mod ord">
          <ac:chgData name="Thomas Uijtdewilligen" userId="S::t.uijtdewilligen@hoekschlyceum.nl::ef7a3cea-6a66-4513-bcc0-619dc1269eea" providerId="AD" clId="Web-{689FF2F8-1272-2E1C-5934-D0472E269A04}" dt="2022-01-18T06:11:21.997" v="152" actId="14100"/>
          <ac:picMkLst>
            <pc:docMk/>
            <pc:sldMk cId="3777901376" sldId="393"/>
            <ac:picMk id="6" creationId="{4BBDD306-2A5D-4138-BF64-E35627F66C6C}"/>
          </ac:picMkLst>
        </pc:picChg>
        <pc:picChg chg="add">
          <ac:chgData name="Thomas Uijtdewilligen" userId="S::t.uijtdewilligen@hoekschlyceum.nl::ef7a3cea-6a66-4513-bcc0-619dc1269eea" providerId="AD" clId="Web-{689FF2F8-1272-2E1C-5934-D0472E269A04}" dt="2022-01-18T06:11:31.701" v="153"/>
          <ac:picMkLst>
            <pc:docMk/>
            <pc:sldMk cId="3777901376" sldId="393"/>
            <ac:picMk id="8" creationId="{65F41DB9-D626-4215-A340-E14807B6596F}"/>
          </ac:picMkLst>
        </pc:picChg>
      </pc:sldChg>
      <pc:sldChg chg="addSp modSp new">
        <pc:chgData name="Thomas Uijtdewilligen" userId="S::t.uijtdewilligen@hoekschlyceum.nl::ef7a3cea-6a66-4513-bcc0-619dc1269eea" providerId="AD" clId="Web-{689FF2F8-1272-2E1C-5934-D0472E269A04}" dt="2022-01-18T06:16:43.750" v="242"/>
        <pc:sldMkLst>
          <pc:docMk/>
          <pc:sldMk cId="1468470038" sldId="394"/>
        </pc:sldMkLst>
        <pc:spChg chg="mod">
          <ac:chgData name="Thomas Uijtdewilligen" userId="S::t.uijtdewilligen@hoekschlyceum.nl::ef7a3cea-6a66-4513-bcc0-619dc1269eea" providerId="AD" clId="Web-{689FF2F8-1272-2E1C-5934-D0472E269A04}" dt="2022-01-18T06:16:01.716" v="237" actId="20577"/>
          <ac:spMkLst>
            <pc:docMk/>
            <pc:sldMk cId="1468470038" sldId="394"/>
            <ac:spMk id="2" creationId="{48407FA8-9BAA-464A-B1F3-30FCFFC03AB8}"/>
          </ac:spMkLst>
        </pc:spChg>
        <pc:spChg chg="mod">
          <ac:chgData name="Thomas Uijtdewilligen" userId="S::t.uijtdewilligen@hoekschlyceum.nl::ef7a3cea-6a66-4513-bcc0-619dc1269eea" providerId="AD" clId="Web-{689FF2F8-1272-2E1C-5934-D0472E269A04}" dt="2022-01-18T06:15:46.012" v="235" actId="20577"/>
          <ac:spMkLst>
            <pc:docMk/>
            <pc:sldMk cId="1468470038" sldId="394"/>
            <ac:spMk id="3" creationId="{EC507060-3F4F-4E48-B637-3582312C2B7D}"/>
          </ac:spMkLst>
        </pc:spChg>
        <pc:picChg chg="add mod">
          <ac:chgData name="Thomas Uijtdewilligen" userId="S::t.uijtdewilligen@hoekschlyceum.nl::ef7a3cea-6a66-4513-bcc0-619dc1269eea" providerId="AD" clId="Web-{689FF2F8-1272-2E1C-5934-D0472E269A04}" dt="2022-01-18T06:16:37.218" v="241" actId="14100"/>
          <ac:picMkLst>
            <pc:docMk/>
            <pc:sldMk cId="1468470038" sldId="394"/>
            <ac:picMk id="6" creationId="{8FA360B1-987F-4BC3-A6B0-C5BF82239139}"/>
          </ac:picMkLst>
        </pc:picChg>
        <pc:picChg chg="add">
          <ac:chgData name="Thomas Uijtdewilligen" userId="S::t.uijtdewilligen@hoekschlyceum.nl::ef7a3cea-6a66-4513-bcc0-619dc1269eea" providerId="AD" clId="Web-{689FF2F8-1272-2E1C-5934-D0472E269A04}" dt="2022-01-18T06:16:43.750" v="242"/>
          <ac:picMkLst>
            <pc:docMk/>
            <pc:sldMk cId="1468470038" sldId="394"/>
            <ac:picMk id="8" creationId="{B94CDD8B-8C88-4324-88E8-4CF158DD66EB}"/>
          </ac:picMkLst>
        </pc:picChg>
      </pc:sldChg>
      <pc:sldChg chg="addSp delSp modSp new">
        <pc:chgData name="Thomas Uijtdewilligen" userId="S::t.uijtdewilligen@hoekschlyceum.nl::ef7a3cea-6a66-4513-bcc0-619dc1269eea" providerId="AD" clId="Web-{689FF2F8-1272-2E1C-5934-D0472E269A04}" dt="2022-01-18T06:17:46.175" v="254" actId="1076"/>
        <pc:sldMkLst>
          <pc:docMk/>
          <pc:sldMk cId="637341841" sldId="395"/>
        </pc:sldMkLst>
        <pc:spChg chg="mod">
          <ac:chgData name="Thomas Uijtdewilligen" userId="S::t.uijtdewilligen@hoekschlyceum.nl::ef7a3cea-6a66-4513-bcc0-619dc1269eea" providerId="AD" clId="Web-{689FF2F8-1272-2E1C-5934-D0472E269A04}" dt="2022-01-18T06:17:18.955" v="249" actId="14100"/>
          <ac:spMkLst>
            <pc:docMk/>
            <pc:sldMk cId="637341841" sldId="395"/>
            <ac:spMk id="2" creationId="{B49D1EC7-F484-48EC-AA6B-9FF4B52D3E10}"/>
          </ac:spMkLst>
        </pc:spChg>
        <pc:spChg chg="del">
          <ac:chgData name="Thomas Uijtdewilligen" userId="S::t.uijtdewilligen@hoekschlyceum.nl::ef7a3cea-6a66-4513-bcc0-619dc1269eea" providerId="AD" clId="Web-{689FF2F8-1272-2E1C-5934-D0472E269A04}" dt="2022-01-18T06:17:34.034" v="251"/>
          <ac:spMkLst>
            <pc:docMk/>
            <pc:sldMk cId="637341841" sldId="395"/>
            <ac:spMk id="3" creationId="{9C32BE67-5164-46D6-9DE5-A7A2AACE90D8}"/>
          </ac:spMkLst>
        </pc:spChg>
        <pc:picChg chg="add">
          <ac:chgData name="Thomas Uijtdewilligen" userId="S::t.uijtdewilligen@hoekschlyceum.nl::ef7a3cea-6a66-4513-bcc0-619dc1269eea" providerId="AD" clId="Web-{689FF2F8-1272-2E1C-5934-D0472E269A04}" dt="2022-01-18T06:17:21.408" v="250"/>
          <ac:picMkLst>
            <pc:docMk/>
            <pc:sldMk cId="637341841" sldId="395"/>
            <ac:picMk id="7" creationId="{FC845314-1F09-47D0-A44C-6380CC90CF85}"/>
          </ac:picMkLst>
        </pc:picChg>
        <pc:picChg chg="add mod ord">
          <ac:chgData name="Thomas Uijtdewilligen" userId="S::t.uijtdewilligen@hoekschlyceum.nl::ef7a3cea-6a66-4513-bcc0-619dc1269eea" providerId="AD" clId="Web-{689FF2F8-1272-2E1C-5934-D0472E269A04}" dt="2022-01-18T06:17:46.175" v="254" actId="1076"/>
          <ac:picMkLst>
            <pc:docMk/>
            <pc:sldMk cId="637341841" sldId="395"/>
            <ac:picMk id="8" creationId="{8A79B065-0EFC-45B3-9873-46B0BDAC96C2}"/>
          </ac:picMkLst>
        </pc:picChg>
      </pc:sldChg>
      <pc:sldMasterChg chg="modSp mod modSldLayout">
        <pc:chgData name="Thomas Uijtdewilligen" userId="S::t.uijtdewilligen@hoekschlyceum.nl::ef7a3cea-6a66-4513-bcc0-619dc1269eea" providerId="AD" clId="Web-{689FF2F8-1272-2E1C-5934-D0472E269A04}" dt="2022-01-18T06:06:21.037" v="93"/>
        <pc:sldMasterMkLst>
          <pc:docMk/>
          <pc:sldMasterMk cId="3350517092" sldId="2147483648"/>
        </pc:sldMasterMkLst>
        <pc:spChg chg="mod">
          <ac:chgData name="Thomas Uijtdewilligen" userId="S::t.uijtdewilligen@hoekschlyceum.nl::ef7a3cea-6a66-4513-bcc0-619dc1269eea" providerId="AD" clId="Web-{689FF2F8-1272-2E1C-5934-D0472E269A04}" dt="2022-01-18T06:06:21.037" v="93"/>
          <ac:spMkLst>
            <pc:docMk/>
            <pc:sldMasterMk cId="3350517092" sldId="2147483648"/>
            <ac:spMk id="5" creationId="{1A2A6DD4-EA45-41A4-B37B-66B8EB7BCBE8}"/>
          </ac:spMkLst>
        </pc:spChg>
        <pc:sldLayoutChg chg="modSp 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3350517092" sldId="2147483648"/>
            <pc:sldLayoutMk cId="4204650045" sldId="2147483649"/>
          </pc:sldLayoutMkLst>
          <pc:spChg chg="mod">
            <ac:chgData name="Thomas Uijtdewilligen" userId="S::t.uijtdewilligen@hoekschlyceum.nl::ef7a3cea-6a66-4513-bcc0-619dc1269eea" providerId="AD" clId="Web-{689FF2F8-1272-2E1C-5934-D0472E269A04}" dt="2022-01-18T06:06:21.037" v="93"/>
            <ac:spMkLst>
              <pc:docMk/>
              <pc:sldMasterMk cId="3350517092" sldId="2147483648"/>
              <pc:sldLayoutMk cId="4204650045" sldId="2147483649"/>
              <ac:spMk id="5" creationId="{6B242595-AD3C-471C-BEBA-A6729EB0E9D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3350517092" sldId="2147483648"/>
            <pc:sldLayoutMk cId="1932244801" sldId="2147483650"/>
          </pc:sldLayoutMkLst>
          <pc:spChg chg="mod">
            <ac:chgData name="Thomas Uijtdewilligen" userId="S::t.uijtdewilligen@hoekschlyceum.nl::ef7a3cea-6a66-4513-bcc0-619dc1269eea" providerId="AD" clId="Web-{689FF2F8-1272-2E1C-5934-D0472E269A04}" dt="2022-01-18T06:06:21.037" v="93"/>
            <ac:spMkLst>
              <pc:docMk/>
              <pc:sldMasterMk cId="3350517092" sldId="2147483648"/>
              <pc:sldLayoutMk cId="1932244801" sldId="2147483650"/>
              <ac:spMk id="5" creationId="{550D0922-FA31-4635-AACA-E0A02FA70D6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3350517092" sldId="2147483648"/>
            <pc:sldLayoutMk cId="877448102" sldId="2147483651"/>
          </pc:sldLayoutMkLst>
          <pc:spChg chg="mod">
            <ac:chgData name="Thomas Uijtdewilligen" userId="S::t.uijtdewilligen@hoekschlyceum.nl::ef7a3cea-6a66-4513-bcc0-619dc1269eea" providerId="AD" clId="Web-{689FF2F8-1272-2E1C-5934-D0472E269A04}" dt="2022-01-18T06:06:21.037" v="93"/>
            <ac:spMkLst>
              <pc:docMk/>
              <pc:sldMasterMk cId="3350517092" sldId="2147483648"/>
              <pc:sldLayoutMk cId="877448102" sldId="2147483651"/>
              <ac:spMk id="5" creationId="{F3F2914B-DD28-4562-B97D-A4B6555D63E1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3350517092" sldId="2147483648"/>
            <pc:sldLayoutMk cId="269730178" sldId="2147483652"/>
          </pc:sldLayoutMkLst>
          <pc:spChg chg="mod">
            <ac:chgData name="Thomas Uijtdewilligen" userId="S::t.uijtdewilligen@hoekschlyceum.nl::ef7a3cea-6a66-4513-bcc0-619dc1269eea" providerId="AD" clId="Web-{689FF2F8-1272-2E1C-5934-D0472E269A04}" dt="2022-01-18T06:06:21.037" v="93"/>
            <ac:spMkLst>
              <pc:docMk/>
              <pc:sldMasterMk cId="3350517092" sldId="2147483648"/>
              <pc:sldLayoutMk cId="269730178" sldId="2147483652"/>
              <ac:spMk id="6" creationId="{B6C558BC-8030-4F86-AB16-5BB2FDFB100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3350517092" sldId="2147483648"/>
            <pc:sldLayoutMk cId="37755088" sldId="2147483653"/>
          </pc:sldLayoutMkLst>
          <pc:spChg chg="mod">
            <ac:chgData name="Thomas Uijtdewilligen" userId="S::t.uijtdewilligen@hoekschlyceum.nl::ef7a3cea-6a66-4513-bcc0-619dc1269eea" providerId="AD" clId="Web-{689FF2F8-1272-2E1C-5934-D0472E269A04}" dt="2022-01-18T06:06:21.037" v="93"/>
            <ac:spMkLst>
              <pc:docMk/>
              <pc:sldMasterMk cId="3350517092" sldId="2147483648"/>
              <pc:sldLayoutMk cId="37755088" sldId="2147483653"/>
              <ac:spMk id="8" creationId="{397AB250-A5D9-407D-AD98-867FAC5F7B05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3350517092" sldId="2147483648"/>
            <pc:sldLayoutMk cId="1533450498" sldId="2147483654"/>
          </pc:sldLayoutMkLst>
          <pc:spChg chg="mod">
            <ac:chgData name="Thomas Uijtdewilligen" userId="S::t.uijtdewilligen@hoekschlyceum.nl::ef7a3cea-6a66-4513-bcc0-619dc1269eea" providerId="AD" clId="Web-{689FF2F8-1272-2E1C-5934-D0472E269A04}" dt="2022-01-18T06:06:21.037" v="93"/>
            <ac:spMkLst>
              <pc:docMk/>
              <pc:sldMasterMk cId="3350517092" sldId="2147483648"/>
              <pc:sldLayoutMk cId="1533450498" sldId="2147483654"/>
              <ac:spMk id="4" creationId="{8D168937-D1C8-4AA1-8BC6-427FDED08823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3350517092" sldId="2147483648"/>
            <pc:sldLayoutMk cId="344022450" sldId="2147483655"/>
          </pc:sldLayoutMkLst>
          <pc:spChg chg="mod">
            <ac:chgData name="Thomas Uijtdewilligen" userId="S::t.uijtdewilligen@hoekschlyceum.nl::ef7a3cea-6a66-4513-bcc0-619dc1269eea" providerId="AD" clId="Web-{689FF2F8-1272-2E1C-5934-D0472E269A04}" dt="2022-01-18T06:06:21.037" v="93"/>
            <ac:spMkLst>
              <pc:docMk/>
              <pc:sldMasterMk cId="3350517092" sldId="2147483648"/>
              <pc:sldLayoutMk cId="344022450" sldId="2147483655"/>
              <ac:spMk id="3" creationId="{3E78D528-22B5-480D-832C-367DF58B44C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3350517092" sldId="2147483648"/>
            <pc:sldLayoutMk cId="1895443592" sldId="2147483656"/>
          </pc:sldLayoutMkLst>
          <pc:spChg chg="mod">
            <ac:chgData name="Thomas Uijtdewilligen" userId="S::t.uijtdewilligen@hoekschlyceum.nl::ef7a3cea-6a66-4513-bcc0-619dc1269eea" providerId="AD" clId="Web-{689FF2F8-1272-2E1C-5934-D0472E269A04}" dt="2022-01-18T06:06:21.037" v="93"/>
            <ac:spMkLst>
              <pc:docMk/>
              <pc:sldMasterMk cId="3350517092" sldId="2147483648"/>
              <pc:sldLayoutMk cId="1895443592" sldId="2147483656"/>
              <ac:spMk id="6" creationId="{E15F83CC-0C35-441A-94D9-5FDD73B5A3D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3350517092" sldId="2147483648"/>
            <pc:sldLayoutMk cId="2102057055" sldId="2147483657"/>
          </pc:sldLayoutMkLst>
          <pc:spChg chg="mod">
            <ac:chgData name="Thomas Uijtdewilligen" userId="S::t.uijtdewilligen@hoekschlyceum.nl::ef7a3cea-6a66-4513-bcc0-619dc1269eea" providerId="AD" clId="Web-{689FF2F8-1272-2E1C-5934-D0472E269A04}" dt="2022-01-18T06:06:21.037" v="93"/>
            <ac:spMkLst>
              <pc:docMk/>
              <pc:sldMasterMk cId="3350517092" sldId="2147483648"/>
              <pc:sldLayoutMk cId="2102057055" sldId="2147483657"/>
              <ac:spMk id="6" creationId="{84597167-6C9F-48D1-827B-33E67F936A3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3350517092" sldId="2147483648"/>
            <pc:sldLayoutMk cId="2775837457" sldId="2147483658"/>
          </pc:sldLayoutMkLst>
          <pc:spChg chg="mod">
            <ac:chgData name="Thomas Uijtdewilligen" userId="S::t.uijtdewilligen@hoekschlyceum.nl::ef7a3cea-6a66-4513-bcc0-619dc1269eea" providerId="AD" clId="Web-{689FF2F8-1272-2E1C-5934-D0472E269A04}" dt="2022-01-18T06:06:21.037" v="93"/>
            <ac:spMkLst>
              <pc:docMk/>
              <pc:sldMasterMk cId="3350517092" sldId="2147483648"/>
              <pc:sldLayoutMk cId="2775837457" sldId="2147483658"/>
              <ac:spMk id="5" creationId="{B35A8F9B-010C-444B-8235-BD7CCD78CBC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3350517092" sldId="2147483648"/>
            <pc:sldLayoutMk cId="1885115889" sldId="2147483659"/>
          </pc:sldLayoutMkLst>
          <pc:spChg chg="mod">
            <ac:chgData name="Thomas Uijtdewilligen" userId="S::t.uijtdewilligen@hoekschlyceum.nl::ef7a3cea-6a66-4513-bcc0-619dc1269eea" providerId="AD" clId="Web-{689FF2F8-1272-2E1C-5934-D0472E269A04}" dt="2022-01-18T06:06:21.037" v="93"/>
            <ac:spMkLst>
              <pc:docMk/>
              <pc:sldMasterMk cId="3350517092" sldId="2147483648"/>
              <pc:sldLayoutMk cId="1885115889" sldId="2147483659"/>
              <ac:spMk id="5" creationId="{6B71FB92-186F-4EB2-9DD8-42871C0A199D}"/>
            </ac:spMkLst>
          </pc:spChg>
        </pc:sldLayoutChg>
      </pc:sldMasterChg>
      <pc:sldMasterChg chg="mod modSldLayout">
        <pc:chgData name="Thomas Uijtdewilligen" userId="S::t.uijtdewilligen@hoekschlyceum.nl::ef7a3cea-6a66-4513-bcc0-619dc1269eea" providerId="AD" clId="Web-{689FF2F8-1272-2E1C-5934-D0472E269A04}" dt="2022-01-18T06:06:21.037" v="93"/>
        <pc:sldMasterMkLst>
          <pc:docMk/>
          <pc:sldMasterMk cId="1753741195" sldId="2147483661"/>
        </pc:sldMasterMkLst>
        <pc:sldLayoutChg chg="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1753741195" sldId="2147483661"/>
            <pc:sldLayoutMk cId="1455059827" sldId="2147483662"/>
          </pc:sldLayoutMkLst>
        </pc:sldLayoutChg>
        <pc:sldLayoutChg chg="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1753741195" sldId="2147483661"/>
            <pc:sldLayoutMk cId="1476429907" sldId="2147483663"/>
          </pc:sldLayoutMkLst>
        </pc:sldLayoutChg>
        <pc:sldLayoutChg chg="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1753741195" sldId="2147483661"/>
            <pc:sldLayoutMk cId="282694820" sldId="2147483664"/>
          </pc:sldLayoutMkLst>
        </pc:sldLayoutChg>
        <pc:sldLayoutChg chg="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1753741195" sldId="2147483661"/>
            <pc:sldLayoutMk cId="1757579195" sldId="2147483665"/>
          </pc:sldLayoutMkLst>
        </pc:sldLayoutChg>
        <pc:sldLayoutChg chg="mod">
          <pc:chgData name="Thomas Uijtdewilligen" userId="S::t.uijtdewilligen@hoekschlyceum.nl::ef7a3cea-6a66-4513-bcc0-619dc1269eea" providerId="AD" clId="Web-{689FF2F8-1272-2E1C-5934-D0472E269A04}" dt="2022-01-18T06:06:21.037" v="93"/>
          <pc:sldLayoutMkLst>
            <pc:docMk/>
            <pc:sldMasterMk cId="1753741195" sldId="2147483661"/>
            <pc:sldLayoutMk cId="3268969348" sldId="2147483666"/>
          </pc:sldLayoutMkLst>
        </pc:sldLayoutChg>
      </pc:sldMasterChg>
    </pc:docChg>
  </pc:docChgLst>
  <pc:docChgLst>
    <pc:chgData name="Thomas Uijtdewilligen" userId="S::t.uijtdewilligen@hoekschlyceum.nl::ef7a3cea-6a66-4513-bcc0-619dc1269eea" providerId="AD" clId="Web-{5F75ACCA-CC42-348D-F3E7-C64B2389C8EE}"/>
    <pc:docChg chg="addSld delSld modSld sldOrd">
      <pc:chgData name="Thomas Uijtdewilligen" userId="S::t.uijtdewilligen@hoekschlyceum.nl::ef7a3cea-6a66-4513-bcc0-619dc1269eea" providerId="AD" clId="Web-{5F75ACCA-CC42-348D-F3E7-C64B2389C8EE}" dt="2020-12-02T07:57:35.340" v="1945"/>
      <pc:docMkLst>
        <pc:docMk/>
      </pc:docMkLst>
      <pc:sldChg chg="modSp">
        <pc:chgData name="Thomas Uijtdewilligen" userId="S::t.uijtdewilligen@hoekschlyceum.nl::ef7a3cea-6a66-4513-bcc0-619dc1269eea" providerId="AD" clId="Web-{5F75ACCA-CC42-348D-F3E7-C64B2389C8EE}" dt="2020-12-02T07:15:28.444" v="79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5F75ACCA-CC42-348D-F3E7-C64B2389C8EE}" dt="2020-12-02T07:15:28.444" v="79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49" v="140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5F75ACCA-CC42-348D-F3E7-C64B2389C8EE}" dt="2020-12-02T07:34:49" v="140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14.750" v="1400" actId="1076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F75ACCA-CC42-348D-F3E7-C64B2389C8EE}" dt="2020-12-02T07:17:15.382" v="105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34:14.750" v="1400" actId="1076"/>
          <ac:spMkLst>
            <pc:docMk/>
            <pc:sldMk cId="387555519" sldId="323"/>
            <ac:spMk id="3" creationId="{A0A965C2-42BF-470D-9F74-57ACDFE67756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24.973" v="3"/>
        <pc:sldMkLst>
          <pc:docMk/>
          <pc:sldMk cId="3239827792" sldId="326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27.207" v="4"/>
        <pc:sldMkLst>
          <pc:docMk/>
          <pc:sldMk cId="2167181756" sldId="327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18.801" v="1"/>
        <pc:sldMkLst>
          <pc:docMk/>
          <pc:sldMk cId="615049848" sldId="329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15.551" v="0"/>
        <pc:sldMkLst>
          <pc:docMk/>
          <pc:sldMk cId="2856216554" sldId="330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22:52.604" v="360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5F75ACCA-CC42-348D-F3E7-C64B2389C8EE}" dt="2020-12-02T07:22:52.604" v="360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22:34.525" v="356" actId="1076"/>
          <ac:spMkLst>
            <pc:docMk/>
            <pc:sldMk cId="1423324911" sldId="331"/>
            <ac:spMk id="3" creationId="{03D40C51-A133-4437-B089-A405A825D0F8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32.989" v="6"/>
        <pc:sldMkLst>
          <pc:docMk/>
          <pc:sldMk cId="1296124691" sldId="333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29:09.747" v="900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5F75ACCA-CC42-348D-F3E7-C64B2389C8EE}" dt="2020-12-02T07:29:09.747" v="900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59.110" v="1428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F75ACCA-CC42-348D-F3E7-C64B2389C8EE}" dt="2020-12-02T07:34:59.110" v="1428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53.583" v="7"/>
        <pc:sldMkLst>
          <pc:docMk/>
          <pc:sldMk cId="1677552895" sldId="342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55.661" v="8"/>
        <pc:sldMkLst>
          <pc:docMk/>
          <pc:sldMk cId="164300521" sldId="343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57.942" v="9"/>
        <pc:sldMkLst>
          <pc:docMk/>
          <pc:sldMk cId="1760858015" sldId="344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2:00.208" v="10"/>
        <pc:sldMkLst>
          <pc:docMk/>
          <pc:sldMk cId="2987028994" sldId="345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2:02.645" v="11"/>
        <pc:sldMkLst>
          <pc:docMk/>
          <pc:sldMk cId="5095727" sldId="346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57:35.340" v="194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5F75ACCA-CC42-348D-F3E7-C64B2389C8EE}" dt="2020-12-02T07:57:35.340" v="194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5F75ACCA-CC42-348D-F3E7-C64B2389C8EE}" dt="2020-12-02T07:34:29.844" v="1401"/>
        <pc:sldMkLst>
          <pc:docMk/>
          <pc:sldMk cId="1668326767" sldId="364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34:32.578" v="1402"/>
        <pc:sldMkLst>
          <pc:docMk/>
          <pc:sldMk cId="3272883326" sldId="365"/>
        </pc:sldMkLst>
      </pc:sldChg>
      <pc:sldChg chg="add del replId">
        <pc:chgData name="Thomas Uijtdewilligen" userId="S::t.uijtdewilligen@hoekschlyceum.nl::ef7a3cea-6a66-4513-bcc0-619dc1269eea" providerId="AD" clId="Web-{5F75ACCA-CC42-348D-F3E7-C64B2389C8EE}" dt="2020-12-02T07:11:29.302" v="5"/>
        <pc:sldMkLst>
          <pc:docMk/>
          <pc:sldMk cId="2524798321" sldId="366"/>
        </pc:sldMkLst>
      </pc:sldChg>
      <pc:sldChg chg="modSp add ord replId">
        <pc:chgData name="Thomas Uijtdewilligen" userId="S::t.uijtdewilligen@hoekschlyceum.nl::ef7a3cea-6a66-4513-bcc0-619dc1269eea" providerId="AD" clId="Web-{5F75ACCA-CC42-348D-F3E7-C64B2389C8EE}" dt="2020-12-02T07:15:12.162" v="36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5F75ACCA-CC42-348D-F3E7-C64B2389C8EE}" dt="2020-12-02T07:15:12.162" v="36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45:05.349" v="1482" actId="14100"/>
        <pc:sldMkLst>
          <pc:docMk/>
          <pc:sldMk cId="4233983958" sldId="367"/>
        </pc:sldMkLst>
        <pc:spChg chg="mod">
          <ac:chgData name="Thomas Uijtdewilligen" userId="S::t.uijtdewilligen@hoekschlyceum.nl::ef7a3cea-6a66-4513-bcc0-619dc1269eea" providerId="AD" clId="Web-{5F75ACCA-CC42-348D-F3E7-C64B2389C8EE}" dt="2020-12-02T07:44:47.021" v="1476" actId="1076"/>
          <ac:spMkLst>
            <pc:docMk/>
            <pc:sldMk cId="4233983958" sldId="367"/>
            <ac:spMk id="2" creationId="{BA6B5F26-6337-4BD8-9387-F065AA873084}"/>
          </ac:spMkLst>
        </pc:spChg>
        <pc:picChg chg="add mod modCrop">
          <ac:chgData name="Thomas Uijtdewilligen" userId="S::t.uijtdewilligen@hoekschlyceum.nl::ef7a3cea-6a66-4513-bcc0-619dc1269eea" providerId="AD" clId="Web-{5F75ACCA-CC42-348D-F3E7-C64B2389C8EE}" dt="2020-12-02T07:45:05.349" v="1482" actId="14100"/>
          <ac:picMkLst>
            <pc:docMk/>
            <pc:sldMk cId="4233983958" sldId="367"/>
            <ac:picMk id="6" creationId="{6ABCF2DF-DDE6-4489-90FF-6B8B87F67FBD}"/>
          </ac:picMkLst>
        </pc:picChg>
      </pc:sldChg>
      <pc:sldChg chg="addSp delSp modSp new">
        <pc:chgData name="Thomas Uijtdewilligen" userId="S::t.uijtdewilligen@hoekschlyceum.nl::ef7a3cea-6a66-4513-bcc0-619dc1269eea" providerId="AD" clId="Web-{5F75ACCA-CC42-348D-F3E7-C64B2389C8EE}" dt="2020-12-02T07:49:42.836" v="1596"/>
        <pc:sldMkLst>
          <pc:docMk/>
          <pc:sldMk cId="2596797864" sldId="368"/>
        </pc:sldMkLst>
        <pc:spChg chg="add del">
          <ac:chgData name="Thomas Uijtdewilligen" userId="S::t.uijtdewilligen@hoekschlyceum.nl::ef7a3cea-6a66-4513-bcc0-619dc1269eea" providerId="AD" clId="Web-{5F75ACCA-CC42-348D-F3E7-C64B2389C8EE}" dt="2020-12-02T07:49:42.836" v="1596"/>
          <ac:spMkLst>
            <pc:docMk/>
            <pc:sldMk cId="2596797864" sldId="368"/>
            <ac:spMk id="5" creationId="{4B678391-4104-497A-ACD5-B233D0EC82CB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49:33.383" v="1592" actId="1076"/>
          <ac:spMkLst>
            <pc:docMk/>
            <pc:sldMk cId="2596797864" sldId="368"/>
            <ac:spMk id="6" creationId="{D48748C6-65E5-448C-80BF-E559B7FCD0EF}"/>
          </ac:spMkLst>
        </pc:spChg>
        <pc:picChg chg="add mod modCrop">
          <ac:chgData name="Thomas Uijtdewilligen" userId="S::t.uijtdewilligen@hoekschlyceum.nl::ef7a3cea-6a66-4513-bcc0-619dc1269eea" providerId="AD" clId="Web-{5F75ACCA-CC42-348D-F3E7-C64B2389C8EE}" dt="2020-12-02T07:49:39.258" v="1595" actId="1076"/>
          <ac:picMkLst>
            <pc:docMk/>
            <pc:sldMk cId="2596797864" sldId="368"/>
            <ac:picMk id="4" creationId="{B15668B7-DBDD-476D-81AB-362A13B86A2A}"/>
          </ac:picMkLst>
        </pc:pic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48:29.460" v="1526" actId="20577"/>
        <pc:sldMkLst>
          <pc:docMk/>
          <pc:sldMk cId="3005457500" sldId="369"/>
        </pc:sldMkLst>
        <pc:spChg chg="add mod">
          <ac:chgData name="Thomas Uijtdewilligen" userId="S::t.uijtdewilligen@hoekschlyceum.nl::ef7a3cea-6a66-4513-bcc0-619dc1269eea" providerId="AD" clId="Web-{5F75ACCA-CC42-348D-F3E7-C64B2389C8EE}" dt="2020-12-02T07:48:29.460" v="1526" actId="20577"/>
          <ac:spMkLst>
            <pc:docMk/>
            <pc:sldMk cId="3005457500" sldId="369"/>
            <ac:spMk id="5" creationId="{3EB0AB68-3D83-4618-8C57-45089D2310D8}"/>
          </ac:spMkLst>
        </pc:spChg>
        <pc:picChg chg="add mod">
          <ac:chgData name="Thomas Uijtdewilligen" userId="S::t.uijtdewilligen@hoekschlyceum.nl::ef7a3cea-6a66-4513-bcc0-619dc1269eea" providerId="AD" clId="Web-{5F75ACCA-CC42-348D-F3E7-C64B2389C8EE}" dt="2020-12-02T07:48:01.179" v="1499" actId="14100"/>
          <ac:picMkLst>
            <pc:docMk/>
            <pc:sldMk cId="3005457500" sldId="369"/>
            <ac:picMk id="4" creationId="{6E5C5340-EF62-4F31-B22D-B41C4D4CF232}"/>
          </ac:picMkLst>
        </pc:picChg>
      </pc:sldChg>
      <pc:sldChg chg="addSp delSp modSp new">
        <pc:chgData name="Thomas Uijtdewilligen" userId="S::t.uijtdewilligen@hoekschlyceum.nl::ef7a3cea-6a66-4513-bcc0-619dc1269eea" providerId="AD" clId="Web-{5F75ACCA-CC42-348D-F3E7-C64B2389C8EE}" dt="2020-12-02T07:53:21.931" v="1750" actId="1076"/>
        <pc:sldMkLst>
          <pc:docMk/>
          <pc:sldMk cId="2182174359" sldId="370"/>
        </pc:sldMkLst>
        <pc:spChg chg="mod">
          <ac:chgData name="Thomas Uijtdewilligen" userId="S::t.uijtdewilligen@hoekschlyceum.nl::ef7a3cea-6a66-4513-bcc0-619dc1269eea" providerId="AD" clId="Web-{5F75ACCA-CC42-348D-F3E7-C64B2389C8EE}" dt="2020-12-02T07:50:54.289" v="1640" actId="20577"/>
          <ac:spMkLst>
            <pc:docMk/>
            <pc:sldMk cId="2182174359" sldId="370"/>
            <ac:spMk id="2" creationId="{DB8E1D24-835F-4948-96BE-AEBB07CD686E}"/>
          </ac:spMkLst>
        </pc:spChg>
        <pc:spChg chg="del">
          <ac:chgData name="Thomas Uijtdewilligen" userId="S::t.uijtdewilligen@hoekschlyceum.nl::ef7a3cea-6a66-4513-bcc0-619dc1269eea" providerId="AD" clId="Web-{5F75ACCA-CC42-348D-F3E7-C64B2389C8EE}" dt="2020-12-02T07:51:34.055" v="1643"/>
          <ac:spMkLst>
            <pc:docMk/>
            <pc:sldMk cId="2182174359" sldId="370"/>
            <ac:spMk id="3" creationId="{7DC631E0-1FBB-4E6B-BECA-FCC17D27B6B2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53:16.291" v="1748" actId="1076"/>
          <ac:spMkLst>
            <pc:docMk/>
            <pc:sldMk cId="2182174359" sldId="370"/>
            <ac:spMk id="7" creationId="{E9AFDB0D-3597-4D58-B2DA-E513C407EC0C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53:21.931" v="1750" actId="1076"/>
          <ac:spMkLst>
            <pc:docMk/>
            <pc:sldMk cId="2182174359" sldId="370"/>
            <ac:spMk id="8" creationId="{B39C78F5-3B25-424A-A5CF-BF36C2B4ABB3}"/>
          </ac:spMkLst>
        </pc:spChg>
        <pc:picChg chg="add mod ord">
          <ac:chgData name="Thomas Uijtdewilligen" userId="S::t.uijtdewilligen@hoekschlyceum.nl::ef7a3cea-6a66-4513-bcc0-619dc1269eea" providerId="AD" clId="Web-{5F75ACCA-CC42-348D-F3E7-C64B2389C8EE}" dt="2020-12-02T07:53:17.713" v="1749" actId="1076"/>
          <ac:picMkLst>
            <pc:docMk/>
            <pc:sldMk cId="2182174359" sldId="370"/>
            <ac:picMk id="6" creationId="{7E7EC1FA-B2E2-4693-A721-0E603D528467}"/>
          </ac:picMkLst>
        </pc:pic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57:13.277" v="1887" actId="14100"/>
        <pc:sldMkLst>
          <pc:docMk/>
          <pc:sldMk cId="491572781" sldId="371"/>
        </pc:sldMkLst>
        <pc:spChg chg="mod">
          <ac:chgData name="Thomas Uijtdewilligen" userId="S::t.uijtdewilligen@hoekschlyceum.nl::ef7a3cea-6a66-4513-bcc0-619dc1269eea" providerId="AD" clId="Web-{5F75ACCA-CC42-348D-F3E7-C64B2389C8EE}" dt="2020-12-02T07:54:10.588" v="1767" actId="1076"/>
          <ac:spMkLst>
            <pc:docMk/>
            <pc:sldMk cId="491572781" sldId="371"/>
            <ac:spMk id="2" creationId="{361F943C-2045-4FF1-B1A0-BC5265F9F1D6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55:02.838" v="1873" actId="1076"/>
          <ac:spMkLst>
            <pc:docMk/>
            <pc:sldMk cId="491572781" sldId="371"/>
            <ac:spMk id="3" creationId="{BFC2F5D7-198E-4F3A-A049-E49C951A0963}"/>
          </ac:spMkLst>
        </pc:spChg>
        <pc:picChg chg="add mod">
          <ac:chgData name="Thomas Uijtdewilligen" userId="S::t.uijtdewilligen@hoekschlyceum.nl::ef7a3cea-6a66-4513-bcc0-619dc1269eea" providerId="AD" clId="Web-{5F75ACCA-CC42-348D-F3E7-C64B2389C8EE}" dt="2020-12-02T07:57:13.230" v="1886" actId="14100"/>
          <ac:picMkLst>
            <pc:docMk/>
            <pc:sldMk cId="491572781" sldId="371"/>
            <ac:picMk id="6" creationId="{F1F850D7-8F0C-4180-A4D9-200D91849075}"/>
          </ac:picMkLst>
        </pc:picChg>
        <pc:picChg chg="add mod">
          <ac:chgData name="Thomas Uijtdewilligen" userId="S::t.uijtdewilligen@hoekschlyceum.nl::ef7a3cea-6a66-4513-bcc0-619dc1269eea" providerId="AD" clId="Web-{5F75ACCA-CC42-348D-F3E7-C64B2389C8EE}" dt="2020-12-02T07:57:13.277" v="1887" actId="14100"/>
          <ac:picMkLst>
            <pc:docMk/>
            <pc:sldMk cId="491572781" sldId="371"/>
            <ac:picMk id="8" creationId="{31CB137E-86DE-4958-A2C7-432C43C7473D}"/>
          </ac:picMkLst>
        </pc:picChg>
        <pc:picChg chg="add mod">
          <ac:chgData name="Thomas Uijtdewilligen" userId="S::t.uijtdewilligen@hoekschlyceum.nl::ef7a3cea-6a66-4513-bcc0-619dc1269eea" providerId="AD" clId="Web-{5F75ACCA-CC42-348D-F3E7-C64B2389C8EE}" dt="2020-12-02T07:56:55.105" v="1885" actId="14100"/>
          <ac:picMkLst>
            <pc:docMk/>
            <pc:sldMk cId="491572781" sldId="371"/>
            <ac:picMk id="9" creationId="{9498B1E5-9CA9-4E94-A91D-D970746127C6}"/>
          </ac:picMkLst>
        </pc:picChg>
      </pc:sldChg>
    </pc:docChg>
  </pc:docChgLst>
  <pc:docChgLst>
    <pc:chgData name="Thomas Uijtdewilligen" userId="S::t.uijtdewilligen@hoekschlyceum.nl::ef7a3cea-6a66-4513-bcc0-619dc1269eea" providerId="AD" clId="Web-{6C73A4DC-18B2-0543-3D39-20C2158C0CA8}"/>
    <pc:docChg chg="addSld modSld sldOrd">
      <pc:chgData name="Thomas Uijtdewilligen" userId="S::t.uijtdewilligen@hoekschlyceum.nl::ef7a3cea-6a66-4513-bcc0-619dc1269eea" providerId="AD" clId="Web-{6C73A4DC-18B2-0543-3D39-20C2158C0CA8}" dt="2020-12-15T07:13:43.649" v="208" actId="1076"/>
      <pc:docMkLst>
        <pc:docMk/>
      </pc:docMkLst>
      <pc:sldChg chg="addSp modSp new mod setBg setClrOvrMap">
        <pc:chgData name="Thomas Uijtdewilligen" userId="S::t.uijtdewilligen@hoekschlyceum.nl::ef7a3cea-6a66-4513-bcc0-619dc1269eea" providerId="AD" clId="Web-{6C73A4DC-18B2-0543-3D39-20C2158C0CA8}" dt="2020-12-15T07:13:43.649" v="208" actId="1076"/>
        <pc:sldMkLst>
          <pc:docMk/>
          <pc:sldMk cId="3362317894" sldId="372"/>
        </pc:sldMkLst>
        <pc:spChg chg="mod">
          <ac:chgData name="Thomas Uijtdewilligen" userId="S::t.uijtdewilligen@hoekschlyceum.nl::ef7a3cea-6a66-4513-bcc0-619dc1269eea" providerId="AD" clId="Web-{6C73A4DC-18B2-0543-3D39-20C2158C0CA8}" dt="2020-12-15T07:13:43.649" v="208" actId="1076"/>
          <ac:spMkLst>
            <pc:docMk/>
            <pc:sldMk cId="3362317894" sldId="372"/>
            <ac:spMk id="2" creationId="{7FB00DA4-4817-44EE-9443-983DE5F0A66B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3:16.539" v="196" actId="1076"/>
          <ac:spMkLst>
            <pc:docMk/>
            <pc:sldMk cId="3362317894" sldId="372"/>
            <ac:spMk id="3" creationId="{972D8AFF-81CB-48E2-BA75-2423A0F1C3D7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4" creationId="{F3938686-6C8C-46BB-95EF-9464A8C4B4CD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5" creationId="{0A1A88B0-6EDB-46D1-8C1A-A8A3281D242B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11" creationId="{71B2258F-86CA-4D4D-8270-BC05FCDEBFB3}"/>
          </ac:spMkLst>
        </pc:spChg>
        <pc:picChg chg="add mod ord">
          <ac:chgData name="Thomas Uijtdewilligen" userId="S::t.uijtdewilligen@hoekschlyceum.nl::ef7a3cea-6a66-4513-bcc0-619dc1269eea" providerId="AD" clId="Web-{6C73A4DC-18B2-0543-3D39-20C2158C0CA8}" dt="2020-12-15T07:13:29.930" v="199" actId="1076"/>
          <ac:picMkLst>
            <pc:docMk/>
            <pc:sldMk cId="3362317894" sldId="372"/>
            <ac:picMk id="6" creationId="{EAC89328-35FB-477C-8FBB-37B4BC4CED54}"/>
          </ac:picMkLst>
        </pc:picChg>
      </pc:sldChg>
      <pc:sldChg chg="addSp delSp modSp new mod ord setBg">
        <pc:chgData name="Thomas Uijtdewilligen" userId="S::t.uijtdewilligen@hoekschlyceum.nl::ef7a3cea-6a66-4513-bcc0-619dc1269eea" providerId="AD" clId="Web-{6C73A4DC-18B2-0543-3D39-20C2158C0CA8}" dt="2020-12-15T07:09:08.473" v="14"/>
        <pc:sldMkLst>
          <pc:docMk/>
          <pc:sldMk cId="1085859216" sldId="373"/>
        </pc:sldMkLst>
        <pc:spChg chg="mod">
          <ac:chgData name="Thomas Uijtdewilligen" userId="S::t.uijtdewilligen@hoekschlyceum.nl::ef7a3cea-6a66-4513-bcc0-619dc1269eea" providerId="AD" clId="Web-{6C73A4DC-18B2-0543-3D39-20C2158C0CA8}" dt="2020-12-15T07:09:06.285" v="13" actId="1076"/>
          <ac:spMkLst>
            <pc:docMk/>
            <pc:sldMk cId="1085859216" sldId="373"/>
            <ac:spMk id="2" creationId="{1AEBC136-00F3-49EB-80D5-81737DE3A9B6}"/>
          </ac:spMkLst>
        </pc:spChg>
        <pc:spChg chg="del mod">
          <ac:chgData name="Thomas Uijtdewilligen" userId="S::t.uijtdewilligen@hoekschlyceum.nl::ef7a3cea-6a66-4513-bcc0-619dc1269eea" providerId="AD" clId="Web-{6C73A4DC-18B2-0543-3D39-20C2158C0CA8}" dt="2020-12-15T07:09:02.394" v="12"/>
          <ac:spMkLst>
            <pc:docMk/>
            <pc:sldMk cId="1085859216" sldId="373"/>
            <ac:spMk id="3" creationId="{1F4162F9-DB27-43C3-9B76-5CCFCDD78D63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4" creationId="{00CFBB1D-7528-4A43-AE98-DCD85F2F0C47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5" creationId="{EEEA01AC-398D-49A1-A649-A882B781F284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11" creationId="{C1DD1A8A-57D5-4A81-AD04-532B043C5611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13" creationId="{007891EC-4501-44ED-A8C8-B11B6DB767AB}"/>
          </ac:spMkLst>
        </pc:spChg>
        <pc:picChg chg="add mod ord">
          <ac:chgData name="Thomas Uijtdewilligen" userId="S::t.uijtdewilligen@hoekschlyceum.nl::ef7a3cea-6a66-4513-bcc0-619dc1269eea" providerId="AD" clId="Web-{6C73A4DC-18B2-0543-3D39-20C2158C0CA8}" dt="2020-12-15T07:08:53.285" v="4"/>
          <ac:picMkLst>
            <pc:docMk/>
            <pc:sldMk cId="1085859216" sldId="373"/>
            <ac:picMk id="6" creationId="{42A7E069-2846-4B9B-B511-E03F5B6E91D7}"/>
          </ac:picMkLst>
        </pc:picChg>
      </pc:sldChg>
    </pc:docChg>
  </pc:docChgLst>
  <pc:docChgLst>
    <pc:chgData name="Thomas Uijtdewilligen" userId="S::t.uijtdewilligen@hoekschlyceum.nl::ef7a3cea-6a66-4513-bcc0-619dc1269eea" providerId="AD" clId="Web-{52CF4EAE-7C4C-3D0D-426D-B42D006202A2}"/>
    <pc:docChg chg="addSld delSld modSld sldOrd">
      <pc:chgData name="Thomas Uijtdewilligen" userId="S::t.uijtdewilligen@hoekschlyceum.nl::ef7a3cea-6a66-4513-bcc0-619dc1269eea" providerId="AD" clId="Web-{52CF4EAE-7C4C-3D0D-426D-B42D006202A2}" dt="2021-01-04T08:20:04.573" v="862"/>
      <pc:docMkLst>
        <pc:docMk/>
      </pc:docMkLst>
      <pc:sldChg chg="modSp">
        <pc:chgData name="Thomas Uijtdewilligen" userId="S::t.uijtdewilligen@hoekschlyceum.nl::ef7a3cea-6a66-4513-bcc0-619dc1269eea" providerId="AD" clId="Web-{52CF4EAE-7C4C-3D0D-426D-B42D006202A2}" dt="2021-01-04T07:56:53.254" v="221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52CF4EAE-7C4C-3D0D-426D-B42D006202A2}" dt="2021-01-04T07:54:17.220" v="13" actId="20577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2CF4EAE-7C4C-3D0D-426D-B42D006202A2}" dt="2021-01-04T07:56:53.254" v="221" actId="20577"/>
          <ac:spMkLst>
            <pc:docMk/>
            <pc:sldMk cId="796811259" sldId="332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52CF4EAE-7C4C-3D0D-426D-B42D006202A2}" dt="2021-01-04T08:01:33.258" v="419" actId="20577"/>
        <pc:sldMkLst>
          <pc:docMk/>
          <pc:sldMk cId="2460140987" sldId="338"/>
        </pc:sldMkLst>
        <pc:spChg chg="mod">
          <ac:chgData name="Thomas Uijtdewilligen" userId="S::t.uijtdewilligen@hoekschlyceum.nl::ef7a3cea-6a66-4513-bcc0-619dc1269eea" providerId="AD" clId="Web-{52CF4EAE-7C4C-3D0D-426D-B42D006202A2}" dt="2021-01-04T08:01:33.258" v="419" actId="20577"/>
          <ac:spMkLst>
            <pc:docMk/>
            <pc:sldMk cId="2460140987" sldId="338"/>
            <ac:spMk id="3" creationId="{00000000-0000-0000-0000-000000000000}"/>
          </ac:spMkLst>
        </pc:spChg>
        <pc:graphicFrameChg chg="mod modGraphic">
          <ac:chgData name="Thomas Uijtdewilligen" userId="S::t.uijtdewilligen@hoekschlyceum.nl::ef7a3cea-6a66-4513-bcc0-619dc1269eea" providerId="AD" clId="Web-{52CF4EAE-7C4C-3D0D-426D-B42D006202A2}" dt="2021-01-04T08:00:16.069" v="277"/>
          <ac:graphicFrameMkLst>
            <pc:docMk/>
            <pc:sldMk cId="2460140987" sldId="338"/>
            <ac:graphicFrameMk id="5" creationId="{4BA52588-A236-4344-A3CD-8FC88D36B4B8}"/>
          </ac:graphicFrameMkLst>
        </pc:graphicFrameChg>
        <pc:picChg chg="mod ord">
          <ac:chgData name="Thomas Uijtdewilligen" userId="S::t.uijtdewilligen@hoekschlyceum.nl::ef7a3cea-6a66-4513-bcc0-619dc1269eea" providerId="AD" clId="Web-{52CF4EAE-7C4C-3D0D-426D-B42D006202A2}" dt="2021-01-04T08:00:49.539" v="287" actId="1076"/>
          <ac:picMkLst>
            <pc:docMk/>
            <pc:sldMk cId="2460140987" sldId="338"/>
            <ac:picMk id="6146" creationId="{EA60D6F8-12D3-499D-AA3E-D9295386F36F}"/>
          </ac:picMkLst>
        </pc:picChg>
      </pc:sldChg>
      <pc:sldChg chg="modSp">
        <pc:chgData name="Thomas Uijtdewilligen" userId="S::t.uijtdewilligen@hoekschlyceum.nl::ef7a3cea-6a66-4513-bcc0-619dc1269eea" providerId="AD" clId="Web-{52CF4EAE-7C4C-3D0D-426D-B42D006202A2}" dt="2021-01-04T07:57:13.582" v="227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2CF4EAE-7C4C-3D0D-426D-B42D006202A2}" dt="2021-01-04T07:57:13.582" v="227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52CF4EAE-7C4C-3D0D-426D-B42D006202A2}" dt="2021-01-04T07:53:13.110" v="2"/>
        <pc:sldMkLst>
          <pc:docMk/>
          <pc:sldMk cId="3074890765" sldId="356"/>
        </pc:sldMkLst>
      </pc:sldChg>
      <pc:sldChg chg="del">
        <pc:chgData name="Thomas Uijtdewilligen" userId="S::t.uijtdewilligen@hoekschlyceum.nl::ef7a3cea-6a66-4513-bcc0-619dc1269eea" providerId="AD" clId="Web-{52CF4EAE-7C4C-3D0D-426D-B42D006202A2}" dt="2021-01-04T07:53:17.375" v="3"/>
        <pc:sldMkLst>
          <pc:docMk/>
          <pc:sldMk cId="3038663691" sldId="359"/>
        </pc:sldMkLst>
      </pc:sldChg>
      <pc:sldChg chg="modSp add ord replId">
        <pc:chgData name="Thomas Uijtdewilligen" userId="S::t.uijtdewilligen@hoekschlyceum.nl::ef7a3cea-6a66-4513-bcc0-619dc1269eea" providerId="AD" clId="Web-{52CF4EAE-7C4C-3D0D-426D-B42D006202A2}" dt="2021-01-04T07:53:20.500" v="4" actId="20577"/>
        <pc:sldMkLst>
          <pc:docMk/>
          <pc:sldMk cId="653467976" sldId="374"/>
        </pc:sldMkLst>
        <pc:spChg chg="mod">
          <ac:chgData name="Thomas Uijtdewilligen" userId="S::t.uijtdewilligen@hoekschlyceum.nl::ef7a3cea-6a66-4513-bcc0-619dc1269eea" providerId="AD" clId="Web-{52CF4EAE-7C4C-3D0D-426D-B42D006202A2}" dt="2021-01-04T07:53:20.500" v="4" actId="20577"/>
          <ac:spMkLst>
            <pc:docMk/>
            <pc:sldMk cId="653467976" sldId="374"/>
            <ac:spMk id="2" creationId="{50B449F1-D80C-416A-9425-0E71636ADE33}"/>
          </ac:spMkLst>
        </pc:spChg>
      </pc:sldChg>
      <pc:sldChg chg="add ord replId">
        <pc:chgData name="Thomas Uijtdewilligen" userId="S::t.uijtdewilligen@hoekschlyceum.nl::ef7a3cea-6a66-4513-bcc0-619dc1269eea" providerId="AD" clId="Web-{52CF4EAE-7C4C-3D0D-426D-B42D006202A2}" dt="2021-01-04T07:53:38.110" v="8"/>
        <pc:sldMkLst>
          <pc:docMk/>
          <pc:sldMk cId="1061500478" sldId="375"/>
        </pc:sldMkLst>
      </pc:sldChg>
      <pc:sldChg chg="addSp delSp modSp new mod setBg">
        <pc:chgData name="Thomas Uijtdewilligen" userId="S::t.uijtdewilligen@hoekschlyceum.nl::ef7a3cea-6a66-4513-bcc0-619dc1269eea" providerId="AD" clId="Web-{52CF4EAE-7C4C-3D0D-426D-B42D006202A2}" dt="2021-01-04T08:07:58.998" v="453" actId="14100"/>
        <pc:sldMkLst>
          <pc:docMk/>
          <pc:sldMk cId="1146760852" sldId="376"/>
        </pc:sldMkLst>
        <pc:spChg chg="mod">
          <ac:chgData name="Thomas Uijtdewilligen" userId="S::t.uijtdewilligen@hoekschlyceum.nl::ef7a3cea-6a66-4513-bcc0-619dc1269eea" providerId="AD" clId="Web-{52CF4EAE-7C4C-3D0D-426D-B42D006202A2}" dt="2021-01-04T08:06:12.637" v="426"/>
          <ac:spMkLst>
            <pc:docMk/>
            <pc:sldMk cId="1146760852" sldId="376"/>
            <ac:spMk id="2" creationId="{963F24D7-8FE3-4F82-A99C-8B18D08D082A}"/>
          </ac:spMkLst>
        </pc:spChg>
        <pc:spChg chg="mod ord">
          <ac:chgData name="Thomas Uijtdewilligen" userId="S::t.uijtdewilligen@hoekschlyceum.nl::ef7a3cea-6a66-4513-bcc0-619dc1269eea" providerId="AD" clId="Web-{52CF4EAE-7C4C-3D0D-426D-B42D006202A2}" dt="2021-01-04T08:07:07.497" v="440"/>
          <ac:spMkLst>
            <pc:docMk/>
            <pc:sldMk cId="1146760852" sldId="376"/>
            <ac:spMk id="3" creationId="{ACFA17E0-58A6-4046-9426-4B3798FEAD79}"/>
          </ac:spMkLst>
        </pc:spChg>
        <pc:spChg chg="add">
          <ac:chgData name="Thomas Uijtdewilligen" userId="S::t.uijtdewilligen@hoekschlyceum.nl::ef7a3cea-6a66-4513-bcc0-619dc1269eea" providerId="AD" clId="Web-{52CF4EAE-7C4C-3D0D-426D-B42D006202A2}" dt="2021-01-04T08:06:12.637" v="426"/>
          <ac:spMkLst>
            <pc:docMk/>
            <pc:sldMk cId="1146760852" sldId="376"/>
            <ac:spMk id="9" creationId="{42A4FC2C-047E-45A5-965D-8E1E3BF09BC6}"/>
          </ac:spMkLst>
        </pc:spChg>
        <pc:picChg chg="add del mod ord">
          <ac:chgData name="Thomas Uijtdewilligen" userId="S::t.uijtdewilligen@hoekschlyceum.nl::ef7a3cea-6a66-4513-bcc0-619dc1269eea" providerId="AD" clId="Web-{52CF4EAE-7C4C-3D0D-426D-B42D006202A2}" dt="2021-01-04T08:07:22.935" v="446"/>
          <ac:picMkLst>
            <pc:docMk/>
            <pc:sldMk cId="1146760852" sldId="376"/>
            <ac:picMk id="4" creationId="{8103BE28-A1BC-42C3-8D1F-4C288A7F40DA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07:33.748" v="447"/>
          <ac:picMkLst>
            <pc:docMk/>
            <pc:sldMk cId="1146760852" sldId="376"/>
            <ac:picMk id="5" creationId="{E751F4B3-758E-4CA0-9D13-ACBCD57E3F2F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07:58.998" v="453" actId="14100"/>
          <ac:picMkLst>
            <pc:docMk/>
            <pc:sldMk cId="1146760852" sldId="376"/>
            <ac:picMk id="6" creationId="{B70BC4DD-6DD9-4C98-89B7-C60B93127847}"/>
          </ac:picMkLst>
        </pc:picChg>
      </pc:sldChg>
      <pc:sldChg chg="addSp delSp modSp new">
        <pc:chgData name="Thomas Uijtdewilligen" userId="S::t.uijtdewilligen@hoekschlyceum.nl::ef7a3cea-6a66-4513-bcc0-619dc1269eea" providerId="AD" clId="Web-{52CF4EAE-7C4C-3D0D-426D-B42D006202A2}" dt="2021-01-04T08:13:16.644" v="494" actId="1076"/>
        <pc:sldMkLst>
          <pc:docMk/>
          <pc:sldMk cId="873659958" sldId="377"/>
        </pc:sldMkLst>
        <pc:spChg chg="mod">
          <ac:chgData name="Thomas Uijtdewilligen" userId="S::t.uijtdewilligen@hoekschlyceum.nl::ef7a3cea-6a66-4513-bcc0-619dc1269eea" providerId="AD" clId="Web-{52CF4EAE-7C4C-3D0D-426D-B42D006202A2}" dt="2021-01-04T08:11:07.532" v="478" actId="1076"/>
          <ac:spMkLst>
            <pc:docMk/>
            <pc:sldMk cId="873659958" sldId="377"/>
            <ac:spMk id="2" creationId="{CC4843A1-EB22-45AD-8DF3-106E61B72E6D}"/>
          </ac:spMkLst>
        </pc:spChg>
        <pc:picChg chg="add del mod">
          <ac:chgData name="Thomas Uijtdewilligen" userId="S::t.uijtdewilligen@hoekschlyceum.nl::ef7a3cea-6a66-4513-bcc0-619dc1269eea" providerId="AD" clId="Web-{52CF4EAE-7C4C-3D0D-426D-B42D006202A2}" dt="2021-01-04T08:12:51.050" v="485"/>
          <ac:picMkLst>
            <pc:docMk/>
            <pc:sldMk cId="873659958" sldId="377"/>
            <ac:picMk id="6" creationId="{91B3DEF6-6844-4FF8-96E4-70FFA7E12AB3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13:16.644" v="494" actId="1076"/>
          <ac:picMkLst>
            <pc:docMk/>
            <pc:sldMk cId="873659958" sldId="377"/>
            <ac:picMk id="7" creationId="{2968F3A0-2CDA-4CE1-87DA-0FA9C06E657F}"/>
          </ac:picMkLst>
        </pc:picChg>
      </pc:sldChg>
      <pc:sldChg chg="addSp delSp modSp new">
        <pc:chgData name="Thomas Uijtdewilligen" userId="S::t.uijtdewilligen@hoekschlyceum.nl::ef7a3cea-6a66-4513-bcc0-619dc1269eea" providerId="AD" clId="Web-{52CF4EAE-7C4C-3D0D-426D-B42D006202A2}" dt="2021-01-04T08:20:04.573" v="862"/>
        <pc:sldMkLst>
          <pc:docMk/>
          <pc:sldMk cId="4281347689" sldId="378"/>
        </pc:sldMkLst>
        <pc:spChg chg="mod">
          <ac:chgData name="Thomas Uijtdewilligen" userId="S::t.uijtdewilligen@hoekschlyceum.nl::ef7a3cea-6a66-4513-bcc0-619dc1269eea" providerId="AD" clId="Web-{52CF4EAE-7C4C-3D0D-426D-B42D006202A2}" dt="2021-01-04T08:16:58.178" v="556" actId="14100"/>
          <ac:spMkLst>
            <pc:docMk/>
            <pc:sldMk cId="4281347689" sldId="378"/>
            <ac:spMk id="2" creationId="{1B4C15AE-3660-4CCD-AD08-309E314F4DEB}"/>
          </ac:spMkLst>
        </pc:spChg>
        <pc:spChg chg="del">
          <ac:chgData name="Thomas Uijtdewilligen" userId="S::t.uijtdewilligen@hoekschlyceum.nl::ef7a3cea-6a66-4513-bcc0-619dc1269eea" providerId="AD" clId="Web-{52CF4EAE-7C4C-3D0D-426D-B42D006202A2}" dt="2021-01-04T08:16:16.662" v="536"/>
          <ac:spMkLst>
            <pc:docMk/>
            <pc:sldMk cId="4281347689" sldId="378"/>
            <ac:spMk id="3" creationId="{E0B795BB-2746-4C05-99DA-5A59D6167D92}"/>
          </ac:spMkLst>
        </pc:spChg>
        <pc:spChg chg="add del mod">
          <ac:chgData name="Thomas Uijtdewilligen" userId="S::t.uijtdewilligen@hoekschlyceum.nl::ef7a3cea-6a66-4513-bcc0-619dc1269eea" providerId="AD" clId="Web-{52CF4EAE-7C4C-3D0D-426D-B42D006202A2}" dt="2021-01-04T08:17:28.241" v="565"/>
          <ac:spMkLst>
            <pc:docMk/>
            <pc:sldMk cId="4281347689" sldId="378"/>
            <ac:spMk id="7" creationId="{79BE7C76-0B53-442A-95A2-8EB52DCFAB66}"/>
          </ac:spMkLst>
        </pc:spChg>
        <pc:graphicFrameChg chg="add mod modGraphic">
          <ac:chgData name="Thomas Uijtdewilligen" userId="S::t.uijtdewilligen@hoekschlyceum.nl::ef7a3cea-6a66-4513-bcc0-619dc1269eea" providerId="AD" clId="Web-{52CF4EAE-7C4C-3D0D-426D-B42D006202A2}" dt="2021-01-04T08:20:04.573" v="862"/>
          <ac:graphicFrameMkLst>
            <pc:docMk/>
            <pc:sldMk cId="4281347689" sldId="378"/>
            <ac:graphicFrameMk id="8" creationId="{21A0F4E7-E32A-480C-9E0E-6BCEABBA5A20}"/>
          </ac:graphicFrameMkLst>
        </pc:graphicFrameChg>
        <pc:picChg chg="add mod ord">
          <ac:chgData name="Thomas Uijtdewilligen" userId="S::t.uijtdewilligen@hoekschlyceum.nl::ef7a3cea-6a66-4513-bcc0-619dc1269eea" providerId="AD" clId="Web-{52CF4EAE-7C4C-3D0D-426D-B42D006202A2}" dt="2021-01-04T08:16:39.600" v="542" actId="1076"/>
          <ac:picMkLst>
            <pc:docMk/>
            <pc:sldMk cId="4281347689" sldId="378"/>
            <ac:picMk id="6" creationId="{FD87F9EA-C44B-4D74-8C84-FD2B78401E48}"/>
          </ac:picMkLst>
        </pc:picChg>
      </pc:sldChg>
    </pc:docChg>
  </pc:docChgLst>
  <pc:docChgLst>
    <pc:chgData name="Thomas Uijtdewilligen" userId="S::t.uijtdewilligen@hoekschlyceum.nl::ef7a3cea-6a66-4513-bcc0-619dc1269eea" providerId="AD" clId="Web-{43D832BB-A5F5-3586-174D-CE451369AEA3}"/>
    <pc:docChg chg="addSld delSld modSld">
      <pc:chgData name="Thomas Uijtdewilligen" userId="S::t.uijtdewilligen@hoekschlyceum.nl::ef7a3cea-6a66-4513-bcc0-619dc1269eea" providerId="AD" clId="Web-{43D832BB-A5F5-3586-174D-CE451369AEA3}" dt="2021-01-06T08:25:06.272" v="497"/>
      <pc:docMkLst>
        <pc:docMk/>
      </pc:docMkLst>
      <pc:sldChg chg="modSp">
        <pc:chgData name="Thomas Uijtdewilligen" userId="S::t.uijtdewilligen@hoekschlyceum.nl::ef7a3cea-6a66-4513-bcc0-619dc1269eea" providerId="AD" clId="Web-{43D832BB-A5F5-3586-174D-CE451369AEA3}" dt="2021-01-06T08:10:53.862" v="37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43D832BB-A5F5-3586-174D-CE451369AEA3}" dt="2021-01-06T08:10:53.862" v="37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05:33.323" v="36" actId="1076"/>
          <ac:spMkLst>
            <pc:docMk/>
            <pc:sldMk cId="948481580" sldId="256"/>
            <ac:spMk id="3" creationId="{4D33DB25-519F-4259-BD43-2CE96D8BB308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3:42.490" v="21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43D832BB-A5F5-3586-174D-CE451369AEA3}" dt="2021-01-06T08:13:42.490" v="21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43D832BB-A5F5-3586-174D-CE451369AEA3}" dt="2021-01-06T08:11:11.159" v="45"/>
        <pc:sldMkLst>
          <pc:docMk/>
          <pc:sldMk cId="2704964375" sldId="308"/>
        </pc:sldMkLst>
      </pc:sldChg>
      <pc:sldChg chg="addSp modSp">
        <pc:chgData name="Thomas Uijtdewilligen" userId="S::t.uijtdewilligen@hoekschlyceum.nl::ef7a3cea-6a66-4513-bcc0-619dc1269eea" providerId="AD" clId="Web-{43D832BB-A5F5-3586-174D-CE451369AEA3}" dt="2021-01-06T08:19:11.701" v="471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43D832BB-A5F5-3586-174D-CE451369AEA3}" dt="2021-01-06T08:12:59.568" v="20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2:55.599" v="201" actId="20577"/>
          <ac:spMkLst>
            <pc:docMk/>
            <pc:sldMk cId="387555519" sldId="323"/>
            <ac:spMk id="3" creationId="{A0A965C2-42BF-470D-9F74-57ACDFE67756}"/>
          </ac:spMkLst>
        </pc:spChg>
        <pc:spChg chg="add mod">
          <ac:chgData name="Thomas Uijtdewilligen" userId="S::t.uijtdewilligen@hoekschlyceum.nl::ef7a3cea-6a66-4513-bcc0-619dc1269eea" providerId="AD" clId="Web-{43D832BB-A5F5-3586-174D-CE451369AEA3}" dt="2021-01-06T08:19:11.701" v="471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8:41.232" v="454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43D832BB-A5F5-3586-174D-CE451369AEA3}" dt="2021-01-06T08:11:32.112" v="59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8:41.232" v="454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1:24.550" v="54" actId="20577"/>
        <pc:sldMkLst>
          <pc:docMk/>
          <pc:sldMk cId="1228842930" sldId="350"/>
        </pc:sldMkLst>
        <pc:spChg chg="mod">
          <ac:chgData name="Thomas Uijtdewilligen" userId="S::t.uijtdewilligen@hoekschlyceum.nl::ef7a3cea-6a66-4513-bcc0-619dc1269eea" providerId="AD" clId="Web-{43D832BB-A5F5-3586-174D-CE451369AEA3}" dt="2021-01-06T08:11:24.550" v="54" actId="20577"/>
          <ac:spMkLst>
            <pc:docMk/>
            <pc:sldMk cId="1228842930" sldId="350"/>
            <ac:spMk id="14" creationId="{C30E8322-6DFB-49E0-A8DC-F953B773BB68}"/>
          </ac:spMkLst>
        </pc:spChg>
      </pc:sldChg>
      <pc:sldChg chg="modSp add del">
        <pc:chgData name="Thomas Uijtdewilligen" userId="S::t.uijtdewilligen@hoekschlyceum.nl::ef7a3cea-6a66-4513-bcc0-619dc1269eea" providerId="AD" clId="Web-{43D832BB-A5F5-3586-174D-CE451369AEA3}" dt="2021-01-06T08:20:05.655" v="495" actId="20577"/>
        <pc:sldMkLst>
          <pc:docMk/>
          <pc:sldMk cId="1820762296" sldId="353"/>
        </pc:sldMkLst>
        <pc:spChg chg="mod">
          <ac:chgData name="Thomas Uijtdewilligen" userId="S::t.uijtdewilligen@hoekschlyceum.nl::ef7a3cea-6a66-4513-bcc0-619dc1269eea" providerId="AD" clId="Web-{43D832BB-A5F5-3586-174D-CE451369AEA3}" dt="2021-01-06T08:20:05.655" v="495" actId="20577"/>
          <ac:spMkLst>
            <pc:docMk/>
            <pc:sldMk cId="1820762296" sldId="353"/>
            <ac:spMk id="2" creationId="{50B449F1-D80C-416A-9425-0E71636ADE33}"/>
          </ac:spMkLst>
        </pc:spChg>
        <pc:picChg chg="mod">
          <ac:chgData name="Thomas Uijtdewilligen" userId="S::t.uijtdewilligen@hoekschlyceum.nl::ef7a3cea-6a66-4513-bcc0-619dc1269eea" providerId="AD" clId="Web-{43D832BB-A5F5-3586-174D-CE451369AEA3}" dt="2021-01-06T08:20:03.233" v="494" actId="14100"/>
          <ac:picMkLst>
            <pc:docMk/>
            <pc:sldMk cId="1820762296" sldId="353"/>
            <ac:picMk id="8" creationId="{C4EE6334-B79F-48FB-92F4-3A4DC9A50553}"/>
          </ac:picMkLst>
        </pc:picChg>
      </pc:sldChg>
      <pc:sldChg chg="modSp">
        <pc:chgData name="Thomas Uijtdewilligen" userId="S::t.uijtdewilligen@hoekschlyceum.nl::ef7a3cea-6a66-4513-bcc0-619dc1269eea" providerId="AD" clId="Web-{43D832BB-A5F5-3586-174D-CE451369AEA3}" dt="2021-01-06T08:13:55.100" v="238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43D832BB-A5F5-3586-174D-CE451369AEA3}" dt="2021-01-06T08:13:55.100" v="238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add del">
        <pc:chgData name="Thomas Uijtdewilligen" userId="S::t.uijtdewilligen@hoekschlyceum.nl::ef7a3cea-6a66-4513-bcc0-619dc1269eea" providerId="AD" clId="Web-{43D832BB-A5F5-3586-174D-CE451369AEA3}" dt="2021-01-06T08:13:17.724" v="211"/>
        <pc:sldMkLst>
          <pc:docMk/>
          <pc:sldMk cId="1355366387" sldId="361"/>
        </pc:sldMkLst>
      </pc:sldChg>
      <pc:sldChg chg="modSp">
        <pc:chgData name="Thomas Uijtdewilligen" userId="S::t.uijtdewilligen@hoekschlyceum.nl::ef7a3cea-6a66-4513-bcc0-619dc1269eea" providerId="AD" clId="Web-{43D832BB-A5F5-3586-174D-CE451369AEA3}" dt="2021-01-06T08:11:07.081" v="43" actId="20577"/>
        <pc:sldMkLst>
          <pc:docMk/>
          <pc:sldMk cId="2056564879" sldId="362"/>
        </pc:sldMkLst>
        <pc:spChg chg="mod">
          <ac:chgData name="Thomas Uijtdewilligen" userId="S::t.uijtdewilligen@hoekschlyceum.nl::ef7a3cea-6a66-4513-bcc0-619dc1269eea" providerId="AD" clId="Web-{43D832BB-A5F5-3586-174D-CE451369AEA3}" dt="2021-01-06T08:11:07.081" v="43" actId="20577"/>
          <ac:spMkLst>
            <pc:docMk/>
            <pc:sldMk cId="2056564879" sldId="362"/>
            <ac:spMk id="3" creationId="{D43DA3E4-706C-424D-B088-58E48561058D}"/>
          </ac:spMkLst>
        </pc:spChg>
      </pc:sldChg>
      <pc:sldChg chg="del">
        <pc:chgData name="Thomas Uijtdewilligen" userId="S::t.uijtdewilligen@hoekschlyceum.nl::ef7a3cea-6a66-4513-bcc0-619dc1269eea" providerId="AD" clId="Web-{43D832BB-A5F5-3586-174D-CE451369AEA3}" dt="2021-01-06T08:13:20.271" v="212"/>
        <pc:sldMkLst>
          <pc:docMk/>
          <pc:sldMk cId="4233983958" sldId="367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2.381" v="213"/>
        <pc:sldMkLst>
          <pc:docMk/>
          <pc:sldMk cId="2596797864" sldId="368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4.396" v="214"/>
        <pc:sldMkLst>
          <pc:docMk/>
          <pc:sldMk cId="3005457500" sldId="369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6.974" v="215"/>
        <pc:sldMkLst>
          <pc:docMk/>
          <pc:sldMk cId="2182174359" sldId="370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9.428" v="216"/>
        <pc:sldMkLst>
          <pc:docMk/>
          <pc:sldMk cId="491572781" sldId="371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05:18.307" v="1"/>
        <pc:sldMkLst>
          <pc:docMk/>
          <pc:sldMk cId="3362317894" sldId="372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05:15.229" v="0"/>
        <pc:sldMkLst>
          <pc:docMk/>
          <pc:sldMk cId="1085859216" sldId="373"/>
        </pc:sldMkLst>
      </pc:sldChg>
      <pc:sldChg chg="modSp new">
        <pc:chgData name="Thomas Uijtdewilligen" userId="S::t.uijtdewilligen@hoekschlyceum.nl::ef7a3cea-6a66-4513-bcc0-619dc1269eea" providerId="AD" clId="Web-{43D832BB-A5F5-3586-174D-CE451369AEA3}" dt="2021-01-06T08:18:20.700" v="446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43D832BB-A5F5-3586-174D-CE451369AEA3}" dt="2021-01-06T08:14:12.179" v="247" actId="1076"/>
          <ac:spMkLst>
            <pc:docMk/>
            <pc:sldMk cId="2462438732" sldId="379"/>
            <ac:spMk id="2" creationId="{3072743E-7274-4DF4-908E-58C7346B1BE2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8:20.700" v="446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 new">
        <pc:chgData name="Thomas Uijtdewilligen" userId="S::t.uijtdewilligen@hoekschlyceum.nl::ef7a3cea-6a66-4513-bcc0-619dc1269eea" providerId="AD" clId="Web-{43D832BB-A5F5-3586-174D-CE451369AEA3}" dt="2021-01-06T08:25:06.272" v="497"/>
        <pc:sldMkLst>
          <pc:docMk/>
          <pc:sldMk cId="1981053606" sldId="380"/>
        </pc:sldMkLst>
        <pc:spChg chg="mod">
          <ac:chgData name="Thomas Uijtdewilligen" userId="S::t.uijtdewilligen@hoekschlyceum.nl::ef7a3cea-6a66-4513-bcc0-619dc1269eea" providerId="AD" clId="Web-{43D832BB-A5F5-3586-174D-CE451369AEA3}" dt="2021-01-06T08:19:53.718" v="491" actId="20577"/>
          <ac:spMkLst>
            <pc:docMk/>
            <pc:sldMk cId="1981053606" sldId="380"/>
            <ac:spMk id="2" creationId="{869E5361-09AB-447A-A39D-FD7D50CF5417}"/>
          </ac:spMkLst>
        </pc:spChg>
        <pc:spChg chg="del">
          <ac:chgData name="Thomas Uijtdewilligen" userId="S::t.uijtdewilligen@hoekschlyceum.nl::ef7a3cea-6a66-4513-bcc0-619dc1269eea" providerId="AD" clId="Web-{43D832BB-A5F5-3586-174D-CE451369AEA3}" dt="2021-01-06T08:25:06.272" v="497"/>
          <ac:spMkLst>
            <pc:docMk/>
            <pc:sldMk cId="1981053606" sldId="380"/>
            <ac:spMk id="3" creationId="{30DD43F6-1759-49FB-B36A-4F4C257C01B7}"/>
          </ac:spMkLst>
        </pc:spChg>
        <pc:picChg chg="add mod ord">
          <ac:chgData name="Thomas Uijtdewilligen" userId="S::t.uijtdewilligen@hoekschlyceum.nl::ef7a3cea-6a66-4513-bcc0-619dc1269eea" providerId="AD" clId="Web-{43D832BB-A5F5-3586-174D-CE451369AEA3}" dt="2021-01-06T08:25:06.272" v="497"/>
          <ac:picMkLst>
            <pc:docMk/>
            <pc:sldMk cId="1981053606" sldId="380"/>
            <ac:picMk id="6" creationId="{6BDDDBF3-835C-4C3B-A779-F7DD4FF51D00}"/>
          </ac:picMkLst>
        </pc:picChg>
      </pc:sldChg>
    </pc:docChg>
  </pc:docChgLst>
  <pc:docChgLst>
    <pc:chgData name="Thomas Uijtdewilligen" userId="S::t.uijtdewilligen@hoekschlyceum.nl::ef7a3cea-6a66-4513-bcc0-619dc1269eea" providerId="AD" clId="Web-{512D796C-F577-A40D-990A-64722B6A4C99}"/>
    <pc:docChg chg="modSld">
      <pc:chgData name="Thomas Uijtdewilligen" userId="S::t.uijtdewilligen@hoekschlyceum.nl::ef7a3cea-6a66-4513-bcc0-619dc1269eea" providerId="AD" clId="Web-{512D796C-F577-A40D-990A-64722B6A4C99}" dt="2021-01-12T07:44:27.443" v="23" actId="20577"/>
      <pc:docMkLst>
        <pc:docMk/>
      </pc:docMkLst>
      <pc:sldChg chg="modSp">
        <pc:chgData name="Thomas Uijtdewilligen" userId="S::t.uijtdewilligen@hoekschlyceum.nl::ef7a3cea-6a66-4513-bcc0-619dc1269eea" providerId="AD" clId="Web-{512D796C-F577-A40D-990A-64722B6A4C99}" dt="2021-01-12T07:44:27.443" v="2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12D796C-F577-A40D-990A-64722B6A4C99}" dt="2021-01-12T07:44:27.443" v="23" actId="20577"/>
          <ac:spMkLst>
            <pc:docMk/>
            <pc:sldMk cId="387555519" sldId="323"/>
            <ac:spMk id="6" creationId="{CAE48450-CF82-41E3-AFD3-277DFAA2D54C}"/>
          </ac:spMkLst>
        </pc:spChg>
      </pc:sldChg>
    </pc:docChg>
  </pc:docChgLst>
  <pc:docChgLst>
    <pc:chgData name="Thomas Uijtdewilligen" userId="S::t.uijtdewilligen@hoekschlyceum.nl::ef7a3cea-6a66-4513-bcc0-619dc1269eea" providerId="AD" clId="Web-{5D408EB4-B383-425E-520E-3E665339E8B8}"/>
    <pc:docChg chg="addSld modSld">
      <pc:chgData name="Thomas Uijtdewilligen" userId="S::t.uijtdewilligen@hoekschlyceum.nl::ef7a3cea-6a66-4513-bcc0-619dc1269eea" providerId="AD" clId="Web-{5D408EB4-B383-425E-520E-3E665339E8B8}" dt="2021-01-06T08:50:57.596" v="428" actId="1076"/>
      <pc:docMkLst>
        <pc:docMk/>
      </pc:docMkLst>
      <pc:sldChg chg="addSp modSp">
        <pc:chgData name="Thomas Uijtdewilligen" userId="S::t.uijtdewilligen@hoekschlyceum.nl::ef7a3cea-6a66-4513-bcc0-619dc1269eea" providerId="AD" clId="Web-{5D408EB4-B383-425E-520E-3E665339E8B8}" dt="2021-01-06T08:34:55.615" v="65" actId="1076"/>
        <pc:sldMkLst>
          <pc:docMk/>
          <pc:sldMk cId="1981053606" sldId="380"/>
        </pc:sldMkLst>
        <pc:spChg chg="mod">
          <ac:chgData name="Thomas Uijtdewilligen" userId="S::t.uijtdewilligen@hoekschlyceum.nl::ef7a3cea-6a66-4513-bcc0-619dc1269eea" providerId="AD" clId="Web-{5D408EB4-B383-425E-520E-3E665339E8B8}" dt="2021-01-06T08:34:14.239" v="43" actId="14100"/>
          <ac:spMkLst>
            <pc:docMk/>
            <pc:sldMk cId="1981053606" sldId="380"/>
            <ac:spMk id="2" creationId="{869E5361-09AB-447A-A39D-FD7D50CF5417}"/>
          </ac:spMkLst>
        </pc:spChg>
        <pc:spChg chg="add mod">
          <ac:chgData name="Thomas Uijtdewilligen" userId="S::t.uijtdewilligen@hoekschlyceum.nl::ef7a3cea-6a66-4513-bcc0-619dc1269eea" providerId="AD" clId="Web-{5D408EB4-B383-425E-520E-3E665339E8B8}" dt="2021-01-06T08:34:55.615" v="65" actId="1076"/>
          <ac:spMkLst>
            <pc:docMk/>
            <pc:sldMk cId="1981053606" sldId="380"/>
            <ac:spMk id="9" creationId="{C2B7D9D3-34E6-4D24-8566-4524C28E1165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3:36.661" v="38" actId="14100"/>
          <ac:picMkLst>
            <pc:docMk/>
            <pc:sldMk cId="1981053606" sldId="380"/>
            <ac:picMk id="3" creationId="{8F4BEDAE-CE0D-4E0F-ABC0-7AC7486020BB}"/>
          </ac:picMkLst>
        </pc:picChg>
        <pc:picChg chg="mod">
          <ac:chgData name="Thomas Uijtdewilligen" userId="S::t.uijtdewilligen@hoekschlyceum.nl::ef7a3cea-6a66-4513-bcc0-619dc1269eea" providerId="AD" clId="Web-{5D408EB4-B383-425E-520E-3E665339E8B8}" dt="2021-01-06T08:33:13.754" v="31" actId="1076"/>
          <ac:picMkLst>
            <pc:docMk/>
            <pc:sldMk cId="1981053606" sldId="380"/>
            <ac:picMk id="6" creationId="{6BDDDBF3-835C-4C3B-A779-F7DD4FF51D00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34:04.942" v="42" actId="14100"/>
          <ac:picMkLst>
            <pc:docMk/>
            <pc:sldMk cId="1981053606" sldId="380"/>
            <ac:picMk id="7" creationId="{7347F36F-B4C1-4F8F-A30E-7E6ED7FA3247}"/>
          </ac:picMkLst>
        </pc:picChg>
      </pc:sldChg>
      <pc:sldChg chg="addSp modSp new">
        <pc:chgData name="Thomas Uijtdewilligen" userId="S::t.uijtdewilligen@hoekschlyceum.nl::ef7a3cea-6a66-4513-bcc0-619dc1269eea" providerId="AD" clId="Web-{5D408EB4-B383-425E-520E-3E665339E8B8}" dt="2021-01-06T08:42:35.387" v="326" actId="1076"/>
        <pc:sldMkLst>
          <pc:docMk/>
          <pc:sldMk cId="2917760608" sldId="381"/>
        </pc:sldMkLst>
        <pc:spChg chg="mod">
          <ac:chgData name="Thomas Uijtdewilligen" userId="S::t.uijtdewilligen@hoekschlyceum.nl::ef7a3cea-6a66-4513-bcc0-619dc1269eea" providerId="AD" clId="Web-{5D408EB4-B383-425E-520E-3E665339E8B8}" dt="2021-01-06T08:39:17.962" v="167" actId="20577"/>
          <ac:spMkLst>
            <pc:docMk/>
            <pc:sldMk cId="2917760608" sldId="381"/>
            <ac:spMk id="2" creationId="{2BF56D2A-DF7A-40A8-A455-C7CE187A4277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0:04.947" v="202" actId="20577"/>
          <ac:spMkLst>
            <pc:docMk/>
            <pc:sldMk cId="2917760608" sldId="381"/>
            <ac:spMk id="3" creationId="{67B7563E-457C-4382-9D2E-9DFA85B81D94}"/>
          </ac:spMkLst>
        </pc:spChg>
        <pc:spChg chg="add mod">
          <ac:chgData name="Thomas Uijtdewilligen" userId="S::t.uijtdewilligen@hoekschlyceum.nl::ef7a3cea-6a66-4513-bcc0-619dc1269eea" providerId="AD" clId="Web-{5D408EB4-B383-425E-520E-3E665339E8B8}" dt="2021-01-06T08:42:26.246" v="324" actId="14100"/>
          <ac:spMkLst>
            <pc:docMk/>
            <pc:sldMk cId="2917760608" sldId="381"/>
            <ac:spMk id="9" creationId="{C47B82D9-CB1B-47A5-81D8-9BE21CF6E865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42:35.387" v="326" actId="1076"/>
          <ac:picMkLst>
            <pc:docMk/>
            <pc:sldMk cId="2917760608" sldId="381"/>
            <ac:picMk id="7" creationId="{C7A6BC41-BE1F-493C-9ABC-F1CE2D9A63F1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2:28.402" v="325" actId="1076"/>
          <ac:picMkLst>
            <pc:docMk/>
            <pc:sldMk cId="2917760608" sldId="381"/>
            <ac:picMk id="8" creationId="{08FCBD7D-2AF5-4D35-ADDC-BD437DDD4691}"/>
          </ac:picMkLst>
        </pc:picChg>
      </pc:sldChg>
      <pc:sldChg chg="addSp delSp modSp new">
        <pc:chgData name="Thomas Uijtdewilligen" userId="S::t.uijtdewilligen@hoekschlyceum.nl::ef7a3cea-6a66-4513-bcc0-619dc1269eea" providerId="AD" clId="Web-{5D408EB4-B383-425E-520E-3E665339E8B8}" dt="2021-01-06T08:47:58.157" v="369" actId="14100"/>
        <pc:sldMkLst>
          <pc:docMk/>
          <pc:sldMk cId="1726593596" sldId="382"/>
        </pc:sldMkLst>
        <pc:spChg chg="mod">
          <ac:chgData name="Thomas Uijtdewilligen" userId="S::t.uijtdewilligen@hoekschlyceum.nl::ef7a3cea-6a66-4513-bcc0-619dc1269eea" providerId="AD" clId="Web-{5D408EB4-B383-425E-520E-3E665339E8B8}" dt="2021-01-06T08:37:17.601" v="80" actId="1076"/>
          <ac:spMkLst>
            <pc:docMk/>
            <pc:sldMk cId="1726593596" sldId="382"/>
            <ac:spMk id="2" creationId="{6A34B188-3443-41EC-B1E0-CDC395EA5C1C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3:32.325" v="354" actId="1076"/>
          <ac:spMkLst>
            <pc:docMk/>
            <pc:sldMk cId="1726593596" sldId="382"/>
            <ac:spMk id="3" creationId="{4D8E7D14-51B7-401D-9479-97D485CF6E5F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7:54.617" v="93" actId="1076"/>
          <ac:picMkLst>
            <pc:docMk/>
            <pc:sldMk cId="1726593596" sldId="382"/>
            <ac:picMk id="7" creationId="{EAE615D7-CC63-42C5-8769-D5FCCDB0B19E}"/>
          </ac:picMkLst>
        </pc:picChg>
        <pc:picChg chg="add del mod">
          <ac:chgData name="Thomas Uijtdewilligen" userId="S::t.uijtdewilligen@hoekschlyceum.nl::ef7a3cea-6a66-4513-bcc0-619dc1269eea" providerId="AD" clId="Web-{5D408EB4-B383-425E-520E-3E665339E8B8}" dt="2021-01-06T08:45:07.560" v="358"/>
          <ac:picMkLst>
            <pc:docMk/>
            <pc:sldMk cId="1726593596" sldId="382"/>
            <ac:picMk id="8" creationId="{A5CDE258-0B3E-48F6-AA71-068FB9E0EECB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13.422" v="362" actId="1076"/>
          <ac:picMkLst>
            <pc:docMk/>
            <pc:sldMk cId="1726593596" sldId="382"/>
            <ac:picMk id="9" creationId="{D2500B55-03DF-4CA5-9820-1704360ED5F0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58.157" v="369" actId="14100"/>
          <ac:picMkLst>
            <pc:docMk/>
            <pc:sldMk cId="1726593596" sldId="382"/>
            <ac:picMk id="10" creationId="{F9133D38-D474-4391-8B4F-733775606A57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58.094" v="368" actId="1076"/>
          <ac:picMkLst>
            <pc:docMk/>
            <pc:sldMk cId="1726593596" sldId="382"/>
            <ac:picMk id="11" creationId="{20B14F7B-0B78-46F6-B1A6-72C470B978EE}"/>
          </ac:picMkLst>
        </pc:picChg>
      </pc:sldChg>
      <pc:sldChg chg="addSp modSp new">
        <pc:chgData name="Thomas Uijtdewilligen" userId="S::t.uijtdewilligen@hoekschlyceum.nl::ef7a3cea-6a66-4513-bcc0-619dc1269eea" providerId="AD" clId="Web-{5D408EB4-B383-425E-520E-3E665339E8B8}" dt="2021-01-06T08:50:57.596" v="428" actId="1076"/>
        <pc:sldMkLst>
          <pc:docMk/>
          <pc:sldMk cId="3474420616" sldId="383"/>
        </pc:sldMkLst>
        <pc:spChg chg="mod">
          <ac:chgData name="Thomas Uijtdewilligen" userId="S::t.uijtdewilligen@hoekschlyceum.nl::ef7a3cea-6a66-4513-bcc0-619dc1269eea" providerId="AD" clId="Web-{5D408EB4-B383-425E-520E-3E665339E8B8}" dt="2021-01-06T08:37:32.398" v="87" actId="1076"/>
          <ac:spMkLst>
            <pc:docMk/>
            <pc:sldMk cId="3474420616" sldId="383"/>
            <ac:spMk id="2" creationId="{4C44357A-FAB2-48A2-AD6C-0570B6AC4AE3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9:15.720" v="417" actId="1076"/>
          <ac:spMkLst>
            <pc:docMk/>
            <pc:sldMk cId="3474420616" sldId="383"/>
            <ac:spMk id="3" creationId="{6E2D25EB-AF27-4836-B182-5E47D42C5BEF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8:06.117" v="97" actId="1076"/>
          <ac:picMkLst>
            <pc:docMk/>
            <pc:sldMk cId="3474420616" sldId="383"/>
            <ac:picMk id="7" creationId="{0B917297-C7F2-4A74-B08A-C91CF5CD57D1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9:38.658" v="421" actId="1076"/>
          <ac:picMkLst>
            <pc:docMk/>
            <pc:sldMk cId="3474420616" sldId="383"/>
            <ac:picMk id="8" creationId="{547141AD-3805-4171-BD2A-E55A2C1DF1D7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50:10.174" v="425" actId="1076"/>
          <ac:picMkLst>
            <pc:docMk/>
            <pc:sldMk cId="3474420616" sldId="383"/>
            <ac:picMk id="9" creationId="{08607734-6296-4739-863D-DA2A07EF57EC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50:57.596" v="428" actId="1076"/>
          <ac:picMkLst>
            <pc:docMk/>
            <pc:sldMk cId="3474420616" sldId="383"/>
            <ac:picMk id="10" creationId="{DD94B917-0A31-4F32-95B1-51D6FB234494}"/>
          </ac:picMkLst>
        </pc:picChg>
      </pc:sldChg>
    </pc:docChg>
  </pc:docChgLst>
  <pc:docChgLst>
    <pc:chgData name="Thomas Uijtdewilligen" userId="S::t.uijtdewilligen@hoekschlyceum.nl::ef7a3cea-6a66-4513-bcc0-619dc1269eea" providerId="AD" clId="Web-{F5E4BAF5-AED1-C711-2330-2AC58429B541}"/>
    <pc:docChg chg="addSld delSld modSld sldOrd">
      <pc:chgData name="Thomas Uijtdewilligen" userId="S::t.uijtdewilligen@hoekschlyceum.nl::ef7a3cea-6a66-4513-bcc0-619dc1269eea" providerId="AD" clId="Web-{F5E4BAF5-AED1-C711-2330-2AC58429B541}" dt="2021-01-11T14:57:59.481" v="1327" actId="20577"/>
      <pc:docMkLst>
        <pc:docMk/>
      </pc:docMkLst>
      <pc:sldChg chg="modSp">
        <pc:chgData name="Thomas Uijtdewilligen" userId="S::t.uijtdewilligen@hoekschlyceum.nl::ef7a3cea-6a66-4513-bcc0-619dc1269eea" providerId="AD" clId="Web-{F5E4BAF5-AED1-C711-2330-2AC58429B541}" dt="2021-01-11T14:57:07.324" v="126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F5E4BAF5-AED1-C711-2330-2AC58429B541}" dt="2021-01-11T14:57:07.324" v="126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51:30.022" v="1076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F5E4BAF5-AED1-C711-2330-2AC58429B541}" dt="2021-01-11T14:51:30.022" v="1076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39:59.324" v="55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F5E4BAF5-AED1-C711-2330-2AC58429B541}" dt="2021-01-11T14:36:44.603" v="127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39:59.324" v="55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36:34.477" v="120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F5E4BAF5-AED1-C711-2330-2AC58429B541}" dt="2021-01-11T14:36:34.477" v="120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57:38.590" v="1276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F5E4BAF5-AED1-C711-2330-2AC58429B541}" dt="2021-01-11T14:57:38.590" v="1276" actId="20577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57:34.137" v="1267" actId="20577"/>
          <ac:spMkLst>
            <pc:docMk/>
            <pc:sldMk cId="796811259" sldId="332"/>
            <ac:spMk id="3" creationId="{03D40C51-A133-4437-B089-A405A825D0F8}"/>
          </ac:spMkLst>
        </pc:spChg>
      </pc:sldChg>
      <pc:sldChg chg="modSp add del">
        <pc:chgData name="Thomas Uijtdewilligen" userId="S::t.uijtdewilligen@hoekschlyceum.nl::ef7a3cea-6a66-4513-bcc0-619dc1269eea" providerId="AD" clId="Web-{F5E4BAF5-AED1-C711-2330-2AC58429B541}" dt="2021-01-11T14:55:42.979" v="1213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F5E4BAF5-AED1-C711-2330-2AC58429B541}" dt="2021-01-11T14:55:42.979" v="1213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del">
        <pc:chgData name="Thomas Uijtdewilligen" userId="S::t.uijtdewilligen@hoekschlyceum.nl::ef7a3cea-6a66-4513-bcc0-619dc1269eea" providerId="AD" clId="Web-{F5E4BAF5-AED1-C711-2330-2AC58429B541}" dt="2021-01-11T14:54:08.900" v="1136"/>
        <pc:sldMkLst>
          <pc:docMk/>
          <pc:sldMk cId="2460140987" sldId="338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40:09.215" v="557"/>
        <pc:sldMkLst>
          <pc:docMk/>
          <pc:sldMk cId="1820762296" sldId="353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3:11.774" v="112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F5E4BAF5-AED1-C711-2330-2AC58429B541}" dt="2021-01-11T14:53:11.774" v="112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F5E4BAF5-AED1-C711-2330-2AC58429B541}" dt="2021-01-11T14:35:04.601" v="9"/>
        <pc:sldMkLst>
          <pc:docMk/>
          <pc:sldMk cId="2056564879" sldId="362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7:58.950" v="1325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F5E4BAF5-AED1-C711-2330-2AC58429B541}" dt="2021-01-11T14:57:58.950" v="1325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ord">
        <pc:chgData name="Thomas Uijtdewilligen" userId="S::t.uijtdewilligen@hoekschlyceum.nl::ef7a3cea-6a66-4513-bcc0-619dc1269eea" providerId="AD" clId="Web-{F5E4BAF5-AED1-C711-2330-2AC58429B541}" dt="2021-01-11T14:56:32.402" v="1218"/>
        <pc:sldMkLst>
          <pc:docMk/>
          <pc:sldMk cId="653467976" sldId="374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22.525" v="1139"/>
        <pc:sldMkLst>
          <pc:docMk/>
          <pc:sldMk cId="1061500478" sldId="375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18.837" v="1138"/>
        <pc:sldMkLst>
          <pc:docMk/>
          <pc:sldMk cId="873659958" sldId="377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16.650" v="1137"/>
        <pc:sldMkLst>
          <pc:docMk/>
          <pc:sldMk cId="4281347689" sldId="378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2:58.149" v="1108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F5E4BAF5-AED1-C711-2330-2AC58429B541}" dt="2021-01-11T14:52:58.149" v="1108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F5E4BAF5-AED1-C711-2330-2AC58429B541}" dt="2021-01-11T14:40:13.262" v="558"/>
        <pc:sldMkLst>
          <pc:docMk/>
          <pc:sldMk cId="2917760608" sldId="381"/>
        </pc:sldMkLst>
      </pc:sldChg>
      <pc:sldChg chg="addSp delSp modSp new">
        <pc:chgData name="Thomas Uijtdewilligen" userId="S::t.uijtdewilligen@hoekschlyceum.nl::ef7a3cea-6a66-4513-bcc0-619dc1269eea" providerId="AD" clId="Web-{F5E4BAF5-AED1-C711-2330-2AC58429B541}" dt="2021-01-11T14:51:19.772" v="1059" actId="14100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F5E4BAF5-AED1-C711-2330-2AC58429B541}" dt="2021-01-11T14:40:37.637" v="582" actId="1076"/>
          <ac:spMkLst>
            <pc:docMk/>
            <pc:sldMk cId="1616896374" sldId="383"/>
            <ac:spMk id="2" creationId="{3972374A-00C4-49F0-BB5E-673656DE706D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7:27.315" v="791" actId="1076"/>
          <ac:spMkLst>
            <pc:docMk/>
            <pc:sldMk cId="1616896374" sldId="383"/>
            <ac:spMk id="3" creationId="{28616DEE-1A49-41EB-933E-D6B76658EA2F}"/>
          </ac:spMkLst>
        </pc:spChg>
        <pc:spChg chg="add mod">
          <ac:chgData name="Thomas Uijtdewilligen" userId="S::t.uijtdewilligen@hoekschlyceum.nl::ef7a3cea-6a66-4513-bcc0-619dc1269eea" providerId="AD" clId="Web-{F5E4BAF5-AED1-C711-2330-2AC58429B541}" dt="2021-01-11T14:49:18.270" v="948" actId="14100"/>
          <ac:spMkLst>
            <pc:docMk/>
            <pc:sldMk cId="1616896374" sldId="383"/>
            <ac:spMk id="6" creationId="{9536210B-A634-4FAB-AD47-6BD9A7FA18AC}"/>
          </ac:spMkLst>
        </pc:spChg>
        <pc:spChg chg="add del">
          <ac:chgData name="Thomas Uijtdewilligen" userId="S::t.uijtdewilligen@hoekschlyceum.nl::ef7a3cea-6a66-4513-bcc0-619dc1269eea" providerId="AD" clId="Web-{F5E4BAF5-AED1-C711-2330-2AC58429B541}" dt="2021-01-11T14:47:37.628" v="795"/>
          <ac:spMkLst>
            <pc:docMk/>
            <pc:sldMk cId="1616896374" sldId="383"/>
            <ac:spMk id="7" creationId="{BF076FBA-55D2-4414-B11D-EEFA1D9A0A6E}"/>
          </ac:spMkLst>
        </pc:spChg>
        <pc:spChg chg="add mod">
          <ac:chgData name="Thomas Uijtdewilligen" userId="S::t.uijtdewilligen@hoekschlyceum.nl::ef7a3cea-6a66-4513-bcc0-619dc1269eea" providerId="AD" clId="Web-{F5E4BAF5-AED1-C711-2330-2AC58429B541}" dt="2021-01-11T14:49:54.943" v="1050" actId="20577"/>
          <ac:spMkLst>
            <pc:docMk/>
            <pc:sldMk cId="1616896374" sldId="383"/>
            <ac:spMk id="8" creationId="{ABC04EEB-6177-4900-A553-016BC5E4393B}"/>
          </ac:spMkLst>
        </pc:spChg>
        <pc:picChg chg="add mod">
          <ac:chgData name="Thomas Uijtdewilligen" userId="S::t.uijtdewilligen@hoekschlyceum.nl::ef7a3cea-6a66-4513-bcc0-619dc1269eea" providerId="AD" clId="Web-{F5E4BAF5-AED1-C711-2330-2AC58429B541}" dt="2021-01-11T14:50:26.381" v="1055" actId="14100"/>
          <ac:picMkLst>
            <pc:docMk/>
            <pc:sldMk cId="1616896374" sldId="383"/>
            <ac:picMk id="9" creationId="{E6885F19-0A4F-407A-A41C-283738E6B50C}"/>
          </ac:picMkLst>
        </pc:picChg>
        <pc:picChg chg="add mod">
          <ac:chgData name="Thomas Uijtdewilligen" userId="S::t.uijtdewilligen@hoekschlyceum.nl::ef7a3cea-6a66-4513-bcc0-619dc1269eea" providerId="AD" clId="Web-{F5E4BAF5-AED1-C711-2330-2AC58429B541}" dt="2021-01-11T14:51:19.772" v="1059" actId="14100"/>
          <ac:picMkLst>
            <pc:docMk/>
            <pc:sldMk cId="1616896374" sldId="383"/>
            <ac:picMk id="10" creationId="{8449967F-E51A-4767-8426-3947B4354E3C}"/>
          </ac:picMkLst>
        </pc:picChg>
      </pc:sldChg>
      <pc:sldChg chg="del">
        <pc:chgData name="Thomas Uijtdewilligen" userId="S::t.uijtdewilligen@hoekschlyceum.nl::ef7a3cea-6a66-4513-bcc0-619dc1269eea" providerId="AD" clId="Web-{F5E4BAF5-AED1-C711-2330-2AC58429B541}" dt="2021-01-11T14:40:16.512" v="559"/>
        <pc:sldMkLst>
          <pc:docMk/>
          <pc:sldMk cId="3474420616" sldId="383"/>
        </pc:sldMkLst>
      </pc:sldChg>
      <pc:sldChg chg="addSp modSp new mod setBg">
        <pc:chgData name="Thomas Uijtdewilligen" userId="S::t.uijtdewilligen@hoekschlyceum.nl::ef7a3cea-6a66-4513-bcc0-619dc1269eea" providerId="AD" clId="Web-{F5E4BAF5-AED1-C711-2330-2AC58429B541}" dt="2021-01-11T14:46:41.268" v="731" actId="20577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F5E4BAF5-AED1-C711-2330-2AC58429B541}" dt="2021-01-11T14:46:41.268" v="731" actId="20577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3" creationId="{46AA677D-A39B-4957-848C-8A22F734576F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4" creationId="{F5F85D8F-9287-421E-81F9-8D040C84CCC2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5" creationId="{98A64342-5633-42FF-8AEC-C0435DCC8D60}"/>
          </ac:spMkLst>
        </pc:spChg>
        <pc:picChg chg="add mod ord">
          <ac:chgData name="Thomas Uijtdewilligen" userId="S::t.uijtdewilligen@hoekschlyceum.nl::ef7a3cea-6a66-4513-bcc0-619dc1269eea" providerId="AD" clId="Web-{F5E4BAF5-AED1-C711-2330-2AC58429B541}" dt="2021-01-11T14:46:34.205" v="730"/>
          <ac:picMkLst>
            <pc:docMk/>
            <pc:sldMk cId="2141886720" sldId="384"/>
            <ac:picMk id="6" creationId="{DC14C484-5EE2-4D53-8C07-1397D2CFFEFB}"/>
          </ac:picMkLst>
        </pc:picChg>
        <pc:picChg chg="add mod ord">
          <ac:chgData name="Thomas Uijtdewilligen" userId="S::t.uijtdewilligen@hoekschlyceum.nl::ef7a3cea-6a66-4513-bcc0-619dc1269eea" providerId="AD" clId="Web-{F5E4BAF5-AED1-C711-2330-2AC58429B541}" dt="2021-01-11T14:46:34.205" v="730"/>
          <ac:picMkLst>
            <pc:docMk/>
            <pc:sldMk cId="2141886720" sldId="384"/>
            <ac:picMk id="7" creationId="{0B328F0E-B427-4234-B74C-5203ED81EF5C}"/>
          </ac:picMkLst>
        </pc:picChg>
      </pc:sldChg>
      <pc:sldChg chg="modSp add ord replId">
        <pc:chgData name="Thomas Uijtdewilligen" userId="S::t.uijtdewilligen@hoekschlyceum.nl::ef7a3cea-6a66-4513-bcc0-619dc1269eea" providerId="AD" clId="Web-{F5E4BAF5-AED1-C711-2330-2AC58429B541}" dt="2021-01-11T14:54:05.540" v="1135"/>
        <pc:sldMkLst>
          <pc:docMk/>
          <pc:sldMk cId="2681734155" sldId="385"/>
        </pc:sldMkLst>
        <pc:spChg chg="mod">
          <ac:chgData name="Thomas Uijtdewilligen" userId="S::t.uijtdewilligen@hoekschlyceum.nl::ef7a3cea-6a66-4513-bcc0-619dc1269eea" providerId="AD" clId="Web-{F5E4BAF5-AED1-C711-2330-2AC58429B541}" dt="2021-01-11T14:53:55.274" v="1131" actId="20577"/>
          <ac:spMkLst>
            <pc:docMk/>
            <pc:sldMk cId="2681734155" sldId="385"/>
            <ac:spMk id="3" creationId="{4FFC5243-48C8-43A8-B586-A4159E0021CB}"/>
          </ac:spMkLst>
        </pc:spChg>
      </pc:sldChg>
      <pc:sldChg chg="add del replId">
        <pc:chgData name="Thomas Uijtdewilligen" userId="S::t.uijtdewilligen@hoekschlyceum.nl::ef7a3cea-6a66-4513-bcc0-619dc1269eea" providerId="AD" clId="Web-{F5E4BAF5-AED1-C711-2330-2AC58429B541}" dt="2021-01-11T14:56:25.605" v="1217"/>
        <pc:sldMkLst>
          <pc:docMk/>
          <pc:sldMk cId="4067726916" sldId="386"/>
        </pc:sldMkLst>
      </pc:sldChg>
    </pc:docChg>
  </pc:docChgLst>
  <pc:docChgLst>
    <pc:chgData name="Thomas Uijtdewilligen" userId="S::t.uijtdewilligen@hoekschlyceum.nl::ef7a3cea-6a66-4513-bcc0-619dc1269eea" providerId="AD" clId="Web-{19B2C285-40C3-4EC7-707B-E71D9EC5213A}"/>
    <pc:docChg chg="addSld delSld modSld sldOrd">
      <pc:chgData name="Thomas Uijtdewilligen" userId="S::t.uijtdewilligen@hoekschlyceum.nl::ef7a3cea-6a66-4513-bcc0-619dc1269eea" providerId="AD" clId="Web-{19B2C285-40C3-4EC7-707B-E71D9EC5213A}" dt="2021-02-03T07:17:18.624" v="566"/>
      <pc:docMkLst>
        <pc:docMk/>
      </pc:docMkLst>
      <pc:sldChg chg="modSp">
        <pc:chgData name="Thomas Uijtdewilligen" userId="S::t.uijtdewilligen@hoekschlyceum.nl::ef7a3cea-6a66-4513-bcc0-619dc1269eea" providerId="AD" clId="Web-{19B2C285-40C3-4EC7-707B-E71D9EC5213A}" dt="2021-02-03T06:52:54.836" v="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19B2C285-40C3-4EC7-707B-E71D9EC5213A}" dt="2021-02-03T06:52:54.836" v="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19B2C285-40C3-4EC7-707B-E71D9EC5213A}" dt="2021-02-03T07:00:50.552" v="30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19B2C285-40C3-4EC7-707B-E71D9EC5213A}" dt="2021-02-03T07:00:50.552" v="30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19B2C285-40C3-4EC7-707B-E71D9EC5213A}" dt="2021-02-03T06:55:15.949" v="61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19B2C285-40C3-4EC7-707B-E71D9EC5213A}" dt="2021-02-03T06:53:22.837" v="12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6:55:15.949" v="61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del">
        <pc:chgData name="Thomas Uijtdewilligen" userId="S::t.uijtdewilligen@hoekschlyceum.nl::ef7a3cea-6a66-4513-bcc0-619dc1269eea" providerId="AD" clId="Web-{19B2C285-40C3-4EC7-707B-E71D9EC5213A}" dt="2021-02-03T07:15:51.778" v="513"/>
        <pc:sldMkLst>
          <pc:docMk/>
          <pc:sldMk cId="796811259" sldId="332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53.981" v="514"/>
        <pc:sldMkLst>
          <pc:docMk/>
          <pc:sldMk cId="3161811504" sldId="334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4.950" v="510"/>
        <pc:sldMkLst>
          <pc:docMk/>
          <pc:sldMk cId="2336440668" sldId="335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9.747" v="512"/>
        <pc:sldMkLst>
          <pc:docMk/>
          <pc:sldMk cId="1806538981" sldId="336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56.013" v="515"/>
        <pc:sldMkLst>
          <pc:docMk/>
          <pc:sldMk cId="3223375960" sldId="341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38.621" v="507"/>
        <pc:sldMkLst>
          <pc:docMk/>
          <pc:sldMk cId="3173112892" sldId="347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7.450" v="511"/>
        <pc:sldMkLst>
          <pc:docMk/>
          <pc:sldMk cId="1048232989" sldId="349"/>
        </pc:sldMkLst>
      </pc:sldChg>
      <pc:sldChg chg="modSp">
        <pc:chgData name="Thomas Uijtdewilligen" userId="S::t.uijtdewilligen@hoekschlyceum.nl::ef7a3cea-6a66-4513-bcc0-619dc1269eea" providerId="AD" clId="Web-{19B2C285-40C3-4EC7-707B-E71D9EC5213A}" dt="2021-02-03T07:15:23.340" v="50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19B2C285-40C3-4EC7-707B-E71D9EC5213A}" dt="2021-02-03T07:15:23.340" v="50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19B2C285-40C3-4EC7-707B-E71D9EC5213A}" dt="2021-02-03T07:15:36.293" v="506"/>
        <pc:sldMkLst>
          <pc:docMk/>
          <pc:sldMk cId="547073786" sldId="363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2.747" v="509"/>
        <pc:sldMkLst>
          <pc:docMk/>
          <pc:sldMk cId="2651790496" sldId="366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0.684" v="508"/>
        <pc:sldMkLst>
          <pc:docMk/>
          <pc:sldMk cId="1146760852" sldId="376"/>
        </pc:sldMkLst>
      </pc:sldChg>
      <pc:sldChg chg="modSp">
        <pc:chgData name="Thomas Uijtdewilligen" userId="S::t.uijtdewilligen@hoekschlyceum.nl::ef7a3cea-6a66-4513-bcc0-619dc1269eea" providerId="AD" clId="Web-{19B2C285-40C3-4EC7-707B-E71D9EC5213A}" dt="2021-02-03T07:15:02.886" v="457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19B2C285-40C3-4EC7-707B-E71D9EC5213A}" dt="2021-02-03T07:15:02.886" v="457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modSp del ord">
        <pc:chgData name="Thomas Uijtdewilligen" userId="S::t.uijtdewilligen@hoekschlyceum.nl::ef7a3cea-6a66-4513-bcc0-619dc1269eea" providerId="AD" clId="Web-{19B2C285-40C3-4EC7-707B-E71D9EC5213A}" dt="2021-02-03T07:17:18.624" v="566"/>
        <pc:sldMkLst>
          <pc:docMk/>
          <pc:sldMk cId="2681734155" sldId="385"/>
        </pc:sldMkLst>
        <pc:spChg chg="mod">
          <ac:chgData name="Thomas Uijtdewilligen" userId="S::t.uijtdewilligen@hoekschlyceum.nl::ef7a3cea-6a66-4513-bcc0-619dc1269eea" providerId="AD" clId="Web-{19B2C285-40C3-4EC7-707B-E71D9EC5213A}" dt="2021-02-03T07:16:02.638" v="519" actId="20577"/>
          <ac:spMkLst>
            <pc:docMk/>
            <pc:sldMk cId="2681734155" sldId="385"/>
            <ac:spMk id="2" creationId="{3072743E-7274-4DF4-908E-58C7346B1BE2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7:17:00.280" v="559" actId="14100"/>
          <ac:spMkLst>
            <pc:docMk/>
            <pc:sldMk cId="2681734155" sldId="385"/>
            <ac:spMk id="3" creationId="{4FFC5243-48C8-43A8-B586-A4159E0021CB}"/>
          </ac:spMkLst>
        </pc:spChg>
        <pc:picChg chg="add mod">
          <ac:chgData name="Thomas Uijtdewilligen" userId="S::t.uijtdewilligen@hoekschlyceum.nl::ef7a3cea-6a66-4513-bcc0-619dc1269eea" providerId="AD" clId="Web-{19B2C285-40C3-4EC7-707B-E71D9EC5213A}" dt="2021-02-03T07:17:09.843" v="564" actId="14100"/>
          <ac:picMkLst>
            <pc:docMk/>
            <pc:sldMk cId="2681734155" sldId="385"/>
            <ac:picMk id="6" creationId="{F50535FE-044A-4914-8745-2EBAF6ED918D}"/>
          </ac:picMkLst>
        </pc:picChg>
      </pc:sldChg>
      <pc:sldChg chg="delSp modSp">
        <pc:chgData name="Thomas Uijtdewilligen" userId="S::t.uijtdewilligen@hoekschlyceum.nl::ef7a3cea-6a66-4513-bcc0-619dc1269eea" providerId="AD" clId="Web-{19B2C285-40C3-4EC7-707B-E71D9EC5213A}" dt="2021-02-03T06:53:12.712" v="9" actId="1076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19B2C285-40C3-4EC7-707B-E71D9EC5213A}" dt="2021-02-03T06:53:12.712" v="9" actId="1076"/>
          <ac:spMkLst>
            <pc:docMk/>
            <pc:sldMk cId="435076293" sldId="386"/>
            <ac:spMk id="2" creationId="{5A00029F-3358-478D-866D-C86B9F450E5E}"/>
          </ac:spMkLst>
        </pc:spChg>
        <pc:spChg chg="del mod">
          <ac:chgData name="Thomas Uijtdewilligen" userId="S::t.uijtdewilligen@hoekschlyceum.nl::ef7a3cea-6a66-4513-bcc0-619dc1269eea" providerId="AD" clId="Web-{19B2C285-40C3-4EC7-707B-E71D9EC5213A}" dt="2021-02-03T06:53:04.149" v="4"/>
          <ac:spMkLst>
            <pc:docMk/>
            <pc:sldMk cId="435076293" sldId="386"/>
            <ac:spMk id="3" creationId="{3F16240F-CB4C-4837-9CEA-E019A6083FED}"/>
          </ac:spMkLst>
        </pc:spChg>
      </pc:sldChg>
      <pc:sldChg chg="del">
        <pc:chgData name="Thomas Uijtdewilligen" userId="S::t.uijtdewilligen@hoekschlyceum.nl::ef7a3cea-6a66-4513-bcc0-619dc1269eea" providerId="AD" clId="Web-{19B2C285-40C3-4EC7-707B-E71D9EC5213A}" dt="2021-02-03T07:13:29.821" v="442"/>
        <pc:sldMkLst>
          <pc:docMk/>
          <pc:sldMk cId="4053380288" sldId="387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3:27.556" v="441"/>
        <pc:sldMkLst>
          <pc:docMk/>
          <pc:sldMk cId="3243087992" sldId="388"/>
        </pc:sldMkLst>
      </pc:sldChg>
      <pc:sldChg chg="addSp delSp modSp">
        <pc:chgData name="Thomas Uijtdewilligen" userId="S::t.uijtdewilligen@hoekschlyceum.nl::ef7a3cea-6a66-4513-bcc0-619dc1269eea" providerId="AD" clId="Web-{19B2C285-40C3-4EC7-707B-E71D9EC5213A}" dt="2021-02-03T07:06:15.935" v="383" actId="20577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19B2C285-40C3-4EC7-707B-E71D9EC5213A}" dt="2021-02-03T07:01:10.240" v="309" actId="1076"/>
          <ac:spMkLst>
            <pc:docMk/>
            <pc:sldMk cId="4088121369" sldId="389"/>
            <ac:spMk id="2" creationId="{3B8A9D64-39DD-49E0-AB75-1D520A83C65C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02:13.132" v="342" actId="1076"/>
          <ac:spMkLst>
            <pc:docMk/>
            <pc:sldMk cId="4088121369" sldId="389"/>
            <ac:spMk id="3" creationId="{89D9D1B2-159D-440C-8751-3F62CB4E0F8C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06:15.935" v="383" actId="20577"/>
          <ac:spMkLst>
            <pc:docMk/>
            <pc:sldMk cId="4088121369" sldId="389"/>
            <ac:spMk id="9" creationId="{DF030082-857B-4861-B166-14DA19162D1B}"/>
          </ac:spMkLst>
        </pc:spChg>
        <pc:picChg chg="del mod">
          <ac:chgData name="Thomas Uijtdewilligen" userId="S::t.uijtdewilligen@hoekschlyceum.nl::ef7a3cea-6a66-4513-bcc0-619dc1269eea" providerId="AD" clId="Web-{19B2C285-40C3-4EC7-707B-E71D9EC5213A}" dt="2021-02-03T07:01:16.443" v="311"/>
          <ac:picMkLst>
            <pc:docMk/>
            <pc:sldMk cId="4088121369" sldId="389"/>
            <ac:picMk id="6" creationId="{B25A8D09-A439-4DC2-99A7-98EADD0EE355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03:54.588" v="345" actId="1076"/>
          <ac:picMkLst>
            <pc:docMk/>
            <pc:sldMk cId="4088121369" sldId="389"/>
            <ac:picMk id="7" creationId="{4E75BDA9-D33C-42C3-B67F-947ECD784CBC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04:36.479" v="349" actId="1076"/>
          <ac:picMkLst>
            <pc:docMk/>
            <pc:sldMk cId="4088121369" sldId="389"/>
            <ac:picMk id="8" creationId="{28A234A4-D58A-4C69-A749-D9F4450A3914}"/>
          </ac:picMkLst>
        </pc:picChg>
      </pc:sldChg>
      <pc:sldChg chg="del">
        <pc:chgData name="Thomas Uijtdewilligen" userId="S::t.uijtdewilligen@hoekschlyceum.nl::ef7a3cea-6a66-4513-bcc0-619dc1269eea" providerId="AD" clId="Web-{19B2C285-40C3-4EC7-707B-E71D9EC5213A}" dt="2021-02-03T07:13:31.868" v="443"/>
        <pc:sldMkLst>
          <pc:docMk/>
          <pc:sldMk cId="967754068" sldId="390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3:34.306" v="444"/>
        <pc:sldMkLst>
          <pc:docMk/>
          <pc:sldMk cId="2521018921" sldId="391"/>
        </pc:sldMkLst>
      </pc:sldChg>
      <pc:sldChg chg="addSp delSp modSp add replId">
        <pc:chgData name="Thomas Uijtdewilligen" userId="S::t.uijtdewilligen@hoekschlyceum.nl::ef7a3cea-6a66-4513-bcc0-619dc1269eea" providerId="AD" clId="Web-{19B2C285-40C3-4EC7-707B-E71D9EC5213A}" dt="2021-02-03T07:12:22.101" v="440" actId="1076"/>
        <pc:sldMkLst>
          <pc:docMk/>
          <pc:sldMk cId="325782908" sldId="392"/>
        </pc:sldMkLst>
        <pc:spChg chg="mod">
          <ac:chgData name="Thomas Uijtdewilligen" userId="S::t.uijtdewilligen@hoekschlyceum.nl::ef7a3cea-6a66-4513-bcc0-619dc1269eea" providerId="AD" clId="Web-{19B2C285-40C3-4EC7-707B-E71D9EC5213A}" dt="2021-02-03T07:06:41.561" v="393" actId="14100"/>
          <ac:spMkLst>
            <pc:docMk/>
            <pc:sldMk cId="325782908" sldId="392"/>
            <ac:spMk id="2" creationId="{3B8A9D64-39DD-49E0-AB75-1D520A83C65C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7:06:51.420" v="396" actId="20577"/>
          <ac:spMkLst>
            <pc:docMk/>
            <pc:sldMk cId="325782908" sldId="392"/>
            <ac:spMk id="9" creationId="{DF030082-857B-4861-B166-14DA19162D1B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12:22.101" v="440" actId="1076"/>
          <ac:spMkLst>
            <pc:docMk/>
            <pc:sldMk cId="325782908" sldId="392"/>
            <ac:spMk id="12" creationId="{49BDC2CB-06E0-4013-9314-7A6738EB2D3E}"/>
          </ac:spMkLst>
        </pc:spChg>
        <pc:picChg chg="add mod">
          <ac:chgData name="Thomas Uijtdewilligen" userId="S::t.uijtdewilligen@hoekschlyceum.nl::ef7a3cea-6a66-4513-bcc0-619dc1269eea" providerId="AD" clId="Web-{19B2C285-40C3-4EC7-707B-E71D9EC5213A}" dt="2021-02-03T07:11:21.927" v="399" actId="1076"/>
          <ac:picMkLst>
            <pc:docMk/>
            <pc:sldMk cId="325782908" sldId="392"/>
            <ac:picMk id="6" creationId="{47631C7F-E391-4C4A-8089-DC5825AF46A8}"/>
          </ac:picMkLst>
        </pc:picChg>
        <pc:picChg chg="del">
          <ac:chgData name="Thomas Uijtdewilligen" userId="S::t.uijtdewilligen@hoekschlyceum.nl::ef7a3cea-6a66-4513-bcc0-619dc1269eea" providerId="AD" clId="Web-{19B2C285-40C3-4EC7-707B-E71D9EC5213A}" dt="2021-02-03T07:06:44.326" v="394"/>
          <ac:picMkLst>
            <pc:docMk/>
            <pc:sldMk cId="325782908" sldId="392"/>
            <ac:picMk id="7" creationId="{4E75BDA9-D33C-42C3-B67F-947ECD784CBC}"/>
          </ac:picMkLst>
        </pc:picChg>
        <pc:picChg chg="mod">
          <ac:chgData name="Thomas Uijtdewilligen" userId="S::t.uijtdewilligen@hoekschlyceum.nl::ef7a3cea-6a66-4513-bcc0-619dc1269eea" providerId="AD" clId="Web-{19B2C285-40C3-4EC7-707B-E71D9EC5213A}" dt="2021-02-03T07:06:49.123" v="395" actId="1076"/>
          <ac:picMkLst>
            <pc:docMk/>
            <pc:sldMk cId="325782908" sldId="392"/>
            <ac:picMk id="8" creationId="{28A234A4-D58A-4C69-A749-D9F4450A3914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11:49.334" v="404" actId="1076"/>
          <ac:picMkLst>
            <pc:docMk/>
            <pc:sldMk cId="325782908" sldId="392"/>
            <ac:picMk id="10" creationId="{16D6A391-8E94-4E73-8E4A-24B131859B6A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11:47.366" v="403" actId="1076"/>
          <ac:picMkLst>
            <pc:docMk/>
            <pc:sldMk cId="325782908" sldId="392"/>
            <ac:picMk id="11" creationId="{9B8372A3-0919-476D-837E-7D6CB6EB5D27}"/>
          </ac:picMkLst>
        </pc:picChg>
      </pc:sldChg>
    </pc:docChg>
  </pc:docChgLst>
  <pc:docChgLst>
    <pc:chgData name="Thomas Uijtdewilligen" userId="S::t.uijtdewilligen@hoekschlyceum.nl::ef7a3cea-6a66-4513-bcc0-619dc1269eea" providerId="AD" clId="Web-{8BCCB0DC-DBBB-BB78-D760-31AA0DA6AC2B}"/>
    <pc:docChg chg="delSld modSld">
      <pc:chgData name="Thomas Uijtdewilligen" userId="S::t.uijtdewilligen@hoekschlyceum.nl::ef7a3cea-6a66-4513-bcc0-619dc1269eea" providerId="AD" clId="Web-{8BCCB0DC-DBBB-BB78-D760-31AA0DA6AC2B}" dt="2021-01-23T08:26:19.944" v="598" actId="20577"/>
      <pc:docMkLst>
        <pc:docMk/>
      </pc:docMkLst>
      <pc:sldChg chg="modSp">
        <pc:chgData name="Thomas Uijtdewilligen" userId="S::t.uijtdewilligen@hoekschlyceum.nl::ef7a3cea-6a66-4513-bcc0-619dc1269eea" providerId="AD" clId="Web-{8BCCB0DC-DBBB-BB78-D760-31AA0DA6AC2B}" dt="2021-01-23T08:10:37.369" v="4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8BCCB0DC-DBBB-BB78-D760-31AA0DA6AC2B}" dt="2021-01-23T08:10:37.369" v="4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25:02.989" v="580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8BCCB0DC-DBBB-BB78-D760-31AA0DA6AC2B}" dt="2021-01-23T08:25:02.989" v="580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15:30.982" v="285" actId="1076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8BCCB0DC-DBBB-BB78-D760-31AA0DA6AC2B}" dt="2021-01-23T08:11:39.870" v="6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5:30.982" v="285" actId="1076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11:32.526" v="62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8BCCB0DC-DBBB-BB78-D760-31AA0DA6AC2B}" dt="2021-01-23T08:10:44.213" v="9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1:32.526" v="6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26:19.944" v="598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8BCCB0DC-DBBB-BB78-D760-31AA0DA6AC2B}" dt="2021-01-23T08:26:19.944" v="598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8BCCB0DC-DBBB-BB78-D760-31AA0DA6AC2B}" dt="2021-01-23T08:15:34.186" v="286"/>
        <pc:sldMkLst>
          <pc:docMk/>
          <pc:sldMk cId="1981053606" sldId="380"/>
        </pc:sldMkLst>
      </pc:sldChg>
      <pc:sldChg chg="del">
        <pc:chgData name="Thomas Uijtdewilligen" userId="S::t.uijtdewilligen@hoekschlyceum.nl::ef7a3cea-6a66-4513-bcc0-619dc1269eea" providerId="AD" clId="Web-{8BCCB0DC-DBBB-BB78-D760-31AA0DA6AC2B}" dt="2021-01-23T08:15:36.607" v="287"/>
        <pc:sldMkLst>
          <pc:docMk/>
          <pc:sldMk cId="1726593596" sldId="382"/>
        </pc:sldMkLst>
      </pc:sldChg>
      <pc:sldChg chg="modSp">
        <pc:chgData name="Thomas Uijtdewilligen" userId="S::t.uijtdewilligen@hoekschlyceum.nl::ef7a3cea-6a66-4513-bcc0-619dc1269eea" providerId="AD" clId="Web-{8BCCB0DC-DBBB-BB78-D760-31AA0DA6AC2B}" dt="2021-01-23T08:20:04.923" v="438" actId="20577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8BCCB0DC-DBBB-BB78-D760-31AA0DA6AC2B}" dt="2021-01-23T08:15:50.529" v="294" actId="20577"/>
          <ac:spMkLst>
            <pc:docMk/>
            <pc:sldMk cId="1616896374" sldId="383"/>
            <ac:spMk id="3" creationId="{28616DEE-1A49-41EB-933E-D6B76658EA2F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9:53.829" v="413" actId="14100"/>
          <ac:spMkLst>
            <pc:docMk/>
            <pc:sldMk cId="1616896374" sldId="383"/>
            <ac:spMk id="6" creationId="{9536210B-A634-4FAB-AD47-6BD9A7FA18AC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20:04.923" v="438" actId="20577"/>
          <ac:spMkLst>
            <pc:docMk/>
            <pc:sldMk cId="1616896374" sldId="383"/>
            <ac:spMk id="8" creationId="{ABC04EEB-6177-4900-A553-016BC5E4393B}"/>
          </ac:spMkLst>
        </pc:spChg>
      </pc:sldChg>
      <pc:sldChg chg="addSp delSp modSp">
        <pc:chgData name="Thomas Uijtdewilligen" userId="S::t.uijtdewilligen@hoekschlyceum.nl::ef7a3cea-6a66-4513-bcc0-619dc1269eea" providerId="AD" clId="Web-{8BCCB0DC-DBBB-BB78-D760-31AA0DA6AC2B}" dt="2021-01-23T08:24:38.177" v="577" actId="20577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8BCCB0DC-DBBB-BB78-D760-31AA0DA6AC2B}" dt="2021-01-23T08:20:39.611" v="453" actId="1076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24:38.177" v="577" actId="20577"/>
          <ac:spMkLst>
            <pc:docMk/>
            <pc:sldMk cId="2141886720" sldId="384"/>
            <ac:spMk id="3" creationId="{46AA677D-A39B-4957-848C-8A22F734576F}"/>
          </ac:spMkLst>
        </pc:spChg>
        <pc:picChg chg="del">
          <ac:chgData name="Thomas Uijtdewilligen" userId="S::t.uijtdewilligen@hoekschlyceum.nl::ef7a3cea-6a66-4513-bcc0-619dc1269eea" providerId="AD" clId="Web-{8BCCB0DC-DBBB-BB78-D760-31AA0DA6AC2B}" dt="2021-01-23T08:20:45.752" v="455"/>
          <ac:picMkLst>
            <pc:docMk/>
            <pc:sldMk cId="2141886720" sldId="384"/>
            <ac:picMk id="6" creationId="{DC14C484-5EE2-4D53-8C07-1397D2CFFEFB}"/>
          </ac:picMkLst>
        </pc:picChg>
        <pc:picChg chg="del">
          <ac:chgData name="Thomas Uijtdewilligen" userId="S::t.uijtdewilligen@hoekschlyceum.nl::ef7a3cea-6a66-4513-bcc0-619dc1269eea" providerId="AD" clId="Web-{8BCCB0DC-DBBB-BB78-D760-31AA0DA6AC2B}" dt="2021-01-23T08:20:43.939" v="454"/>
          <ac:picMkLst>
            <pc:docMk/>
            <pc:sldMk cId="2141886720" sldId="384"/>
            <ac:picMk id="7" creationId="{0B328F0E-B427-4234-B74C-5203ED81EF5C}"/>
          </ac:picMkLst>
        </pc:picChg>
        <pc:picChg chg="add mod">
          <ac:chgData name="Thomas Uijtdewilligen" userId="S::t.uijtdewilligen@hoekschlyceum.nl::ef7a3cea-6a66-4513-bcc0-619dc1269eea" providerId="AD" clId="Web-{8BCCB0DC-DBBB-BB78-D760-31AA0DA6AC2B}" dt="2021-01-23T08:23:58.082" v="570" actId="14100"/>
          <ac:picMkLst>
            <pc:docMk/>
            <pc:sldMk cId="2141886720" sldId="384"/>
            <ac:picMk id="8" creationId="{08EC4E3A-D2CF-4171-9A92-3383C58752FF}"/>
          </ac:picMkLst>
        </pc:picChg>
        <pc:picChg chg="add mod">
          <ac:chgData name="Thomas Uijtdewilligen" userId="S::t.uijtdewilligen@hoekschlyceum.nl::ef7a3cea-6a66-4513-bcc0-619dc1269eea" providerId="AD" clId="Web-{8BCCB0DC-DBBB-BB78-D760-31AA0DA6AC2B}" dt="2021-01-23T08:24:20.505" v="573" actId="14100"/>
          <ac:picMkLst>
            <pc:docMk/>
            <pc:sldMk cId="2141886720" sldId="384"/>
            <ac:picMk id="9" creationId="{D9A8E01A-59C0-4CC7-9DC7-F1A182ABA8C7}"/>
          </ac:picMkLst>
        </pc:picChg>
      </pc:sldChg>
    </pc:docChg>
  </pc:docChgLst>
  <pc:docChgLst>
    <pc:chgData name="Thomas Uijtdewilligen" userId="S::t.uijtdewilligen@hoekschlyceum.nl::ef7a3cea-6a66-4513-bcc0-619dc1269eea" providerId="AD" clId="Web-{D3F01AD9-7B05-04BB-2437-A5EAA828213F}"/>
    <pc:docChg chg="addSld delSld modSld sldOrd">
      <pc:chgData name="Thomas Uijtdewilligen" userId="S::t.uijtdewilligen@hoekschlyceum.nl::ef7a3cea-6a66-4513-bcc0-619dc1269eea" providerId="AD" clId="Web-{D3F01AD9-7B05-04BB-2437-A5EAA828213F}" dt="2020-11-25T07:02:55.024" v="2258"/>
      <pc:docMkLst>
        <pc:docMk/>
      </pc:docMkLst>
      <pc:sldChg chg="modSp">
        <pc:chgData name="Thomas Uijtdewilligen" userId="S::t.uijtdewilligen@hoekschlyceum.nl::ef7a3cea-6a66-4513-bcc0-619dc1269eea" providerId="AD" clId="Web-{D3F01AD9-7B05-04BB-2437-A5EAA828213F}" dt="2020-11-25T06:16:53.170" v="4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D3F01AD9-7B05-04BB-2437-A5EAA828213F}" dt="2020-11-25T06:16:53.170" v="4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del">
        <pc:chgData name="Thomas Uijtdewilligen" userId="S::t.uijtdewilligen@hoekschlyceum.nl::ef7a3cea-6a66-4513-bcc0-619dc1269eea" providerId="AD" clId="Web-{D3F01AD9-7B05-04BB-2437-A5EAA828213F}" dt="2020-11-25T06:45:59.936" v="1695"/>
        <pc:sldMkLst>
          <pc:docMk/>
          <pc:sldMk cId="3617298113" sldId="262"/>
        </pc:sldMkLst>
      </pc:sldChg>
      <pc:sldChg chg="modSp">
        <pc:chgData name="Thomas Uijtdewilligen" userId="S::t.uijtdewilligen@hoekschlyceum.nl::ef7a3cea-6a66-4513-bcc0-619dc1269eea" providerId="AD" clId="Web-{D3F01AD9-7B05-04BB-2437-A5EAA828213F}" dt="2020-11-25T06:47:26.609" v="1774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D3F01AD9-7B05-04BB-2437-A5EAA828213F}" dt="2020-11-25T06:47:26.609" v="1774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16:47.638" v="39" actId="20577"/>
        <pc:sldMkLst>
          <pc:docMk/>
          <pc:sldMk cId="2704964375" sldId="308"/>
        </pc:sldMkLst>
        <pc:spChg chg="mod">
          <ac:chgData name="Thomas Uijtdewilligen" userId="S::t.uijtdewilligen@hoekschlyceum.nl::ef7a3cea-6a66-4513-bcc0-619dc1269eea" providerId="AD" clId="Web-{D3F01AD9-7B05-04BB-2437-A5EAA828213F}" dt="2020-11-25T06:16:47.638" v="39" actId="20577"/>
          <ac:spMkLst>
            <pc:docMk/>
            <pc:sldMk cId="2704964375" sldId="308"/>
            <ac:spMk id="2" creationId="{00000000-0000-0000-0000-000000000000}"/>
          </ac:spMkLst>
        </pc:spChg>
        <pc:picChg chg="mod">
          <ac:chgData name="Thomas Uijtdewilligen" userId="S::t.uijtdewilligen@hoekschlyceum.nl::ef7a3cea-6a66-4513-bcc0-619dc1269eea" providerId="AD" clId="Web-{D3F01AD9-7B05-04BB-2437-A5EAA828213F}" dt="2020-11-25T06:16:19.872" v="23" actId="1076"/>
          <ac:picMkLst>
            <pc:docMk/>
            <pc:sldMk cId="2704964375" sldId="308"/>
            <ac:picMk id="7" creationId="{43436498-9F74-4162-8B36-B16A91B9DFEA}"/>
          </ac:picMkLst>
        </pc:picChg>
      </pc:sldChg>
      <pc:sldChg chg="modSp">
        <pc:chgData name="Thomas Uijtdewilligen" userId="S::t.uijtdewilligen@hoekschlyceum.nl::ef7a3cea-6a66-4513-bcc0-619dc1269eea" providerId="AD" clId="Web-{D3F01AD9-7B05-04BB-2437-A5EAA828213F}" dt="2020-11-25T06:23:30.236" v="23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D3F01AD9-7B05-04BB-2437-A5EAA828213F}" dt="2020-11-25T06:23:24.814" v="219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23:30.236" v="233" actId="20577"/>
          <ac:spMkLst>
            <pc:docMk/>
            <pc:sldMk cId="387555519" sldId="323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23:14.064" v="213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D3F01AD9-7B05-04BB-2437-A5EAA828213F}" dt="2020-11-25T06:16:39.404" v="32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23:14.064" v="213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32:45.897" v="810" actId="1076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D3F01AD9-7B05-04BB-2437-A5EAA828213F}" dt="2020-11-25T06:32:45.897" v="810" actId="1076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2:42.475" v="809" actId="1076"/>
          <ac:spMkLst>
            <pc:docMk/>
            <pc:sldMk cId="796811259" sldId="332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30:39.818" v="729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D3F01AD9-7B05-04BB-2437-A5EAA828213F}" dt="2020-11-25T06:30:39.818" v="729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47:12.515" v="1771"/>
        <pc:sldMkLst>
          <pc:docMk/>
          <pc:sldMk cId="2460140987" sldId="338"/>
        </pc:sldMkLst>
        <pc:graphicFrameChg chg="mod modGraphic">
          <ac:chgData name="Thomas Uijtdewilligen" userId="S::t.uijtdewilligen@hoekschlyceum.nl::ef7a3cea-6a66-4513-bcc0-619dc1269eea" providerId="AD" clId="Web-{D3F01AD9-7B05-04BB-2437-A5EAA828213F}" dt="2020-11-25T06:47:12.515" v="1771"/>
          <ac:graphicFrameMkLst>
            <pc:docMk/>
            <pc:sldMk cId="2460140987" sldId="338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D3F01AD9-7B05-04BB-2437-A5EAA828213F}" dt="2020-11-25T06:45:55.155" v="1694"/>
        <pc:sldMkLst>
          <pc:docMk/>
          <pc:sldMk cId="1096601991" sldId="339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45:41.483" v="1693"/>
        <pc:sldMkLst>
          <pc:docMk/>
          <pc:sldMk cId="1229720258" sldId="340"/>
        </pc:sldMkLst>
      </pc:sldChg>
      <pc:sldChg chg="modSp">
        <pc:chgData name="Thomas Uijtdewilligen" userId="S::t.uijtdewilligen@hoekschlyceum.nl::ef7a3cea-6a66-4513-bcc0-619dc1269eea" providerId="AD" clId="Web-{D3F01AD9-7B05-04BB-2437-A5EAA828213F}" dt="2020-11-25T06:43:43.701" v="1602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D3F01AD9-7B05-04BB-2437-A5EAA828213F}" dt="2020-11-25T06:43:43.701" v="1602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addSp delSp modSp">
        <pc:chgData name="Thomas Uijtdewilligen" userId="S::t.uijtdewilligen@hoekschlyceum.nl::ef7a3cea-6a66-4513-bcc0-619dc1269eea" providerId="AD" clId="Web-{D3F01AD9-7B05-04BB-2437-A5EAA828213F}" dt="2020-11-25T06:52:24.643" v="1885" actId="14100"/>
        <pc:sldMkLst>
          <pc:docMk/>
          <pc:sldMk cId="1820762296" sldId="353"/>
        </pc:sldMkLst>
        <pc:spChg chg="mod">
          <ac:chgData name="Thomas Uijtdewilligen" userId="S::t.uijtdewilligen@hoekschlyceum.nl::ef7a3cea-6a66-4513-bcc0-619dc1269eea" providerId="AD" clId="Web-{D3F01AD9-7B05-04BB-2437-A5EAA828213F}" dt="2020-11-25T06:51:09.924" v="1863" actId="20577"/>
          <ac:spMkLst>
            <pc:docMk/>
            <pc:sldMk cId="1820762296" sldId="35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52:06.205" v="1878" actId="20577"/>
          <ac:spMkLst>
            <pc:docMk/>
            <pc:sldMk cId="1820762296" sldId="353"/>
            <ac:spMk id="6" creationId="{116C4163-0965-494E-8CB0-95541795FEDA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52:24.643" v="1885" actId="14100"/>
          <ac:picMkLst>
            <pc:docMk/>
            <pc:sldMk cId="1820762296" sldId="353"/>
            <ac:picMk id="8" creationId="{C4EE6334-B79F-48FB-92F4-3A4DC9A50553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50:56.830" v="1858"/>
          <ac:picMkLst>
            <pc:docMk/>
            <pc:sldMk cId="1820762296" sldId="353"/>
            <ac:picMk id="8194" creationId="{5C7238C6-560E-4859-942C-63C558238D81}"/>
          </ac:picMkLst>
        </pc:picChg>
      </pc:sldChg>
      <pc:sldChg chg="del">
        <pc:chgData name="Thomas Uijtdewilligen" userId="S::t.uijtdewilligen@hoekschlyceum.nl::ef7a3cea-6a66-4513-bcc0-619dc1269eea" providerId="AD" clId="Web-{D3F01AD9-7B05-04BB-2437-A5EAA828213F}" dt="2020-11-25T06:53:52.378" v="1928"/>
        <pc:sldMkLst>
          <pc:docMk/>
          <pc:sldMk cId="4189939484" sldId="354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53:55.503" v="1929"/>
        <pc:sldMkLst>
          <pc:docMk/>
          <pc:sldMk cId="3624311708" sldId="355"/>
        </pc:sldMkLst>
      </pc:sldChg>
      <pc:sldChg chg="addSp delSp modSp">
        <pc:chgData name="Thomas Uijtdewilligen" userId="S::t.uijtdewilligen@hoekschlyceum.nl::ef7a3cea-6a66-4513-bcc0-619dc1269eea" providerId="AD" clId="Web-{D3F01AD9-7B05-04BB-2437-A5EAA828213F}" dt="2020-11-25T06:36:06.696" v="882" actId="14100"/>
        <pc:sldMkLst>
          <pc:docMk/>
          <pc:sldMk cId="3074890765" sldId="356"/>
        </pc:sldMkLst>
        <pc:spChg chg="mod">
          <ac:chgData name="Thomas Uijtdewilligen" userId="S::t.uijtdewilligen@hoekschlyceum.nl::ef7a3cea-6a66-4513-bcc0-619dc1269eea" providerId="AD" clId="Web-{D3F01AD9-7B05-04BB-2437-A5EAA828213F}" dt="2020-11-25T06:32:52.007" v="811" actId="20577"/>
          <ac:spMkLst>
            <pc:docMk/>
            <pc:sldMk cId="3074890765" sldId="356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2:56.476" v="815" actId="20577"/>
          <ac:spMkLst>
            <pc:docMk/>
            <pc:sldMk cId="3074890765" sldId="356"/>
            <ac:spMk id="3" creationId="{A0A965C2-42BF-470D-9F74-57ACDFE67756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3:36.788" v="868" actId="1076"/>
          <ac:spMkLst>
            <pc:docMk/>
            <pc:sldMk cId="3074890765" sldId="356"/>
            <ac:spMk id="6" creationId="{95717B52-ED6B-41DC-8B4D-4B38D72D3D4D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36:06.696" v="882" actId="14100"/>
          <ac:picMkLst>
            <pc:docMk/>
            <pc:sldMk cId="3074890765" sldId="356"/>
            <ac:picMk id="8" creationId="{6C908898-58D8-459B-9DDD-83091D24EF1D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36:06.634" v="881" actId="1076"/>
          <ac:picMkLst>
            <pc:docMk/>
            <pc:sldMk cId="3074890765" sldId="356"/>
            <ac:picMk id="9" creationId="{D8466E36-B5A5-490C-B4B0-32D618F79980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36:03.665" v="880" actId="14100"/>
          <ac:picMkLst>
            <pc:docMk/>
            <pc:sldMk cId="3074890765" sldId="356"/>
            <ac:picMk id="10" creationId="{C24ED496-A5B1-4383-BDA2-1A5614A180B6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2:54.241" v="814"/>
          <ac:picMkLst>
            <pc:docMk/>
            <pc:sldMk cId="3074890765" sldId="356"/>
            <ac:picMk id="14338" creationId="{8C98B152-2B77-4ED2-A847-FF48D6A6674E}"/>
          </ac:picMkLst>
        </pc:picChg>
      </pc:sldChg>
      <pc:sldChg chg="del">
        <pc:chgData name="Thomas Uijtdewilligen" userId="S::t.uijtdewilligen@hoekschlyceum.nl::ef7a3cea-6a66-4513-bcc0-619dc1269eea" providerId="AD" clId="Web-{D3F01AD9-7B05-04BB-2437-A5EAA828213F}" dt="2020-11-25T06:43:29.091" v="1598"/>
        <pc:sldMkLst>
          <pc:docMk/>
          <pc:sldMk cId="2889213908" sldId="357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43:34.482" v="1599"/>
        <pc:sldMkLst>
          <pc:docMk/>
          <pc:sldMk cId="2178688977" sldId="358"/>
        </pc:sldMkLst>
      </pc:sldChg>
      <pc:sldChg chg="addSp delSp modSp add replId">
        <pc:chgData name="Thomas Uijtdewilligen" userId="S::t.uijtdewilligen@hoekschlyceum.nl::ef7a3cea-6a66-4513-bcc0-619dc1269eea" providerId="AD" clId="Web-{D3F01AD9-7B05-04BB-2437-A5EAA828213F}" dt="2020-11-25T07:02:55.024" v="2258"/>
        <pc:sldMkLst>
          <pc:docMk/>
          <pc:sldMk cId="3038663691" sldId="359"/>
        </pc:sldMkLst>
        <pc:graphicFrameChg chg="add mod modGraphic">
          <ac:chgData name="Thomas Uijtdewilligen" userId="S::t.uijtdewilligen@hoekschlyceum.nl::ef7a3cea-6a66-4513-bcc0-619dc1269eea" providerId="AD" clId="Web-{D3F01AD9-7B05-04BB-2437-A5EAA828213F}" dt="2020-11-25T07:02:55.024" v="2258"/>
          <ac:graphicFrameMkLst>
            <pc:docMk/>
            <pc:sldMk cId="3038663691" sldId="359"/>
            <ac:graphicFrameMk id="11" creationId="{52842858-DA08-4B2A-AE96-39E43E2E8182}"/>
          </ac:graphicFrameMkLst>
        </pc:graphicFrameChg>
        <pc:picChg chg="del">
          <ac:chgData name="Thomas Uijtdewilligen" userId="S::t.uijtdewilligen@hoekschlyceum.nl::ef7a3cea-6a66-4513-bcc0-619dc1269eea" providerId="AD" clId="Web-{D3F01AD9-7B05-04BB-2437-A5EAA828213F}" dt="2020-11-25T06:36:14.337" v="884"/>
          <ac:picMkLst>
            <pc:docMk/>
            <pc:sldMk cId="3038663691" sldId="359"/>
            <ac:picMk id="8" creationId="{6C908898-58D8-459B-9DDD-83091D24EF1D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6:17.618" v="885"/>
          <ac:picMkLst>
            <pc:docMk/>
            <pc:sldMk cId="3038663691" sldId="359"/>
            <ac:picMk id="9" creationId="{D8466E36-B5A5-490C-B4B0-32D618F79980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6:20.165" v="886"/>
          <ac:picMkLst>
            <pc:docMk/>
            <pc:sldMk cId="3038663691" sldId="359"/>
            <ac:picMk id="10" creationId="{C24ED496-A5B1-4383-BDA2-1A5614A180B6}"/>
          </ac:picMkLst>
        </pc:picChg>
      </pc:sldChg>
      <pc:sldChg chg="modSp add ord replId">
        <pc:chgData name="Thomas Uijtdewilligen" userId="S::t.uijtdewilligen@hoekschlyceum.nl::ef7a3cea-6a66-4513-bcc0-619dc1269eea" providerId="AD" clId="Web-{D3F01AD9-7B05-04BB-2437-A5EAA828213F}" dt="2020-11-25T06:48:28.500" v="185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D3F01AD9-7B05-04BB-2437-A5EAA828213F}" dt="2020-11-25T06:48:28.500" v="185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new del">
        <pc:chgData name="Thomas Uijtdewilligen" userId="S::t.uijtdewilligen@hoekschlyceum.nl::ef7a3cea-6a66-4513-bcc0-619dc1269eea" providerId="AD" clId="Web-{D3F01AD9-7B05-04BB-2437-A5EAA828213F}" dt="2020-11-25T06:50:47.783" v="1857"/>
        <pc:sldMkLst>
          <pc:docMk/>
          <pc:sldMk cId="1336097065" sldId="361"/>
        </pc:sldMkLst>
      </pc:sldChg>
      <pc:sldChg chg="addSp delSp modSp add replId">
        <pc:chgData name="Thomas Uijtdewilligen" userId="S::t.uijtdewilligen@hoekschlyceum.nl::ef7a3cea-6a66-4513-bcc0-619dc1269eea" providerId="AD" clId="Web-{D3F01AD9-7B05-04BB-2437-A5EAA828213F}" dt="2020-11-25T06:53:42.659" v="1927" actId="1076"/>
        <pc:sldMkLst>
          <pc:docMk/>
          <pc:sldMk cId="1355366387" sldId="361"/>
        </pc:sldMkLst>
        <pc:spChg chg="mod">
          <ac:chgData name="Thomas Uijtdewilligen" userId="S::t.uijtdewilligen@hoekschlyceum.nl::ef7a3cea-6a66-4513-bcc0-619dc1269eea" providerId="AD" clId="Web-{D3F01AD9-7B05-04BB-2437-A5EAA828213F}" dt="2020-11-25T06:52:48.221" v="1918" actId="1076"/>
          <ac:spMkLst>
            <pc:docMk/>
            <pc:sldMk cId="1355366387" sldId="361"/>
            <ac:spMk id="6" creationId="{116C4163-0965-494E-8CB0-95541795FEDA}"/>
          </ac:spMkLst>
        </pc:spChg>
        <pc:picChg chg="del mod">
          <ac:chgData name="Thomas Uijtdewilligen" userId="S::t.uijtdewilligen@hoekschlyceum.nl::ef7a3cea-6a66-4513-bcc0-619dc1269eea" providerId="AD" clId="Web-{D3F01AD9-7B05-04BB-2437-A5EAA828213F}" dt="2020-11-25T06:52:49.878" v="1920"/>
          <ac:picMkLst>
            <pc:docMk/>
            <pc:sldMk cId="1355366387" sldId="361"/>
            <ac:picMk id="8" creationId="{C4EE6334-B79F-48FB-92F4-3A4DC9A50553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53:42.659" v="1927" actId="1076"/>
          <ac:picMkLst>
            <pc:docMk/>
            <pc:sldMk cId="1355366387" sldId="361"/>
            <ac:picMk id="9" creationId="{3FE2054F-1EE3-40B8-962A-59DE0A85ED52}"/>
          </ac:picMkLst>
        </pc:picChg>
      </pc:sldChg>
      <pc:sldChg chg="addSp modSp new ord">
        <pc:chgData name="Thomas Uijtdewilligen" userId="S::t.uijtdewilligen@hoekschlyceum.nl::ef7a3cea-6a66-4513-bcc0-619dc1269eea" providerId="AD" clId="Web-{D3F01AD9-7B05-04BB-2437-A5EAA828213F}" dt="2020-11-25T06:56:28.348" v="1974"/>
        <pc:sldMkLst>
          <pc:docMk/>
          <pc:sldMk cId="2056564879" sldId="362"/>
        </pc:sldMkLst>
        <pc:spChg chg="mod">
          <ac:chgData name="Thomas Uijtdewilligen" userId="S::t.uijtdewilligen@hoekschlyceum.nl::ef7a3cea-6a66-4513-bcc0-619dc1269eea" providerId="AD" clId="Web-{D3F01AD9-7B05-04BB-2437-A5EAA828213F}" dt="2020-11-25T06:55:12.535" v="1959" actId="20577"/>
          <ac:spMkLst>
            <pc:docMk/>
            <pc:sldMk cId="2056564879" sldId="362"/>
            <ac:spMk id="2" creationId="{13445C71-7D60-41CF-A4A2-910B203104C8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55:59.864" v="1969" actId="1076"/>
          <ac:spMkLst>
            <pc:docMk/>
            <pc:sldMk cId="2056564879" sldId="362"/>
            <ac:spMk id="3" creationId="{D43DA3E4-706C-424D-B088-58E48561058D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56:11.239" v="1971" actId="1076"/>
          <ac:picMkLst>
            <pc:docMk/>
            <pc:sldMk cId="2056564879" sldId="362"/>
            <ac:picMk id="6" creationId="{2333F6BC-FBDE-4624-BF0B-831FECCC3787}"/>
          </ac:picMkLst>
        </pc:picChg>
      </pc:sldChg>
      <pc:sldChg chg="add ord replId">
        <pc:chgData name="Thomas Uijtdewilligen" userId="S::t.uijtdewilligen@hoekschlyceum.nl::ef7a3cea-6a66-4513-bcc0-619dc1269eea" providerId="AD" clId="Web-{D3F01AD9-7B05-04BB-2437-A5EAA828213F}" dt="2020-11-25T06:56:20.786" v="1973"/>
        <pc:sldMkLst>
          <pc:docMk/>
          <pc:sldMk cId="547073786" sldId="363"/>
        </pc:sldMkLst>
      </pc:sldChg>
      <pc:sldChg chg="addSp modSp new">
        <pc:chgData name="Thomas Uijtdewilligen" userId="S::t.uijtdewilligen@hoekschlyceum.nl::ef7a3cea-6a66-4513-bcc0-619dc1269eea" providerId="AD" clId="Web-{D3F01AD9-7B05-04BB-2437-A5EAA828213F}" dt="2020-11-25T07:02:33.914" v="2256" actId="1076"/>
        <pc:sldMkLst>
          <pc:docMk/>
          <pc:sldMk cId="1668326767" sldId="364"/>
        </pc:sldMkLst>
        <pc:spChg chg="mod">
          <ac:chgData name="Thomas Uijtdewilligen" userId="S::t.uijtdewilligen@hoekschlyceum.nl::ef7a3cea-6a66-4513-bcc0-619dc1269eea" providerId="AD" clId="Web-{D3F01AD9-7B05-04BB-2437-A5EAA828213F}" dt="2020-11-25T06:58:31.240" v="2046" actId="20577"/>
          <ac:spMkLst>
            <pc:docMk/>
            <pc:sldMk cId="1668326767" sldId="364"/>
            <ac:spMk id="2" creationId="{6F7F3D95-6BEB-4CBA-AC74-BDEEA5913AED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7:02:33.914" v="2256" actId="1076"/>
          <ac:spMkLst>
            <pc:docMk/>
            <pc:sldMk cId="1668326767" sldId="364"/>
            <ac:spMk id="3" creationId="{88C2CD34-B6D2-42B8-B115-4301BFDF1916}"/>
          </ac:spMkLst>
        </pc:spChg>
        <pc:spChg chg="add mod">
          <ac:chgData name="Thomas Uijtdewilligen" userId="S::t.uijtdewilligen@hoekschlyceum.nl::ef7a3cea-6a66-4513-bcc0-619dc1269eea" providerId="AD" clId="Web-{D3F01AD9-7B05-04BB-2437-A5EAA828213F}" dt="2020-11-25T07:02:28.227" v="2255" actId="1076"/>
          <ac:spMkLst>
            <pc:docMk/>
            <pc:sldMk cId="1668326767" sldId="364"/>
            <ac:spMk id="6" creationId="{80540CAB-2698-493A-A3D8-54BE2FA99BAE}"/>
          </ac:spMkLst>
        </pc:spChg>
      </pc:sldChg>
      <pc:sldChg chg="modSp add del">
        <pc:chgData name="Thomas Uijtdewilligen" userId="S::t.uijtdewilligen@hoekschlyceum.nl::ef7a3cea-6a66-4513-bcc0-619dc1269eea" providerId="AD" clId="Web-{D3F01AD9-7B05-04BB-2437-A5EAA828213F}" dt="2020-11-25T07:00:44.632" v="2207"/>
        <pc:sldMkLst>
          <pc:docMk/>
          <pc:sldMk cId="888376696" sldId="365"/>
        </pc:sldMkLst>
        <pc:spChg chg="mod">
          <ac:chgData name="Thomas Uijtdewilligen" userId="S::t.uijtdewilligen@hoekschlyceum.nl::ef7a3cea-6a66-4513-bcc0-619dc1269eea" providerId="AD" clId="Web-{D3F01AD9-7B05-04BB-2437-A5EAA828213F}" dt="2020-11-25T07:00:37.538" v="2204" actId="20577"/>
          <ac:spMkLst>
            <pc:docMk/>
            <pc:sldMk cId="888376696" sldId="365"/>
            <ac:spMk id="2" creationId="{E145B524-816E-4170-BCDC-62C0063F9F1B}"/>
          </ac:spMkLst>
        </pc:spChg>
      </pc:sldChg>
      <pc:sldChg chg="modSp add">
        <pc:chgData name="Thomas Uijtdewilligen" userId="S::t.uijtdewilligen@hoekschlyceum.nl::ef7a3cea-6a66-4513-bcc0-619dc1269eea" providerId="AD" clId="Web-{D3F01AD9-7B05-04BB-2437-A5EAA828213F}" dt="2020-11-25T07:01:47.008" v="2229" actId="20577"/>
        <pc:sldMkLst>
          <pc:docMk/>
          <pc:sldMk cId="3272883326" sldId="365"/>
        </pc:sldMkLst>
        <pc:spChg chg="mod">
          <ac:chgData name="Thomas Uijtdewilligen" userId="S::t.uijtdewilligen@hoekschlyceum.nl::ef7a3cea-6a66-4513-bcc0-619dc1269eea" providerId="AD" clId="Web-{D3F01AD9-7B05-04BB-2437-A5EAA828213F}" dt="2020-11-25T07:01:47.008" v="2229" actId="20577"/>
          <ac:spMkLst>
            <pc:docMk/>
            <pc:sldMk cId="3272883326" sldId="365"/>
            <ac:spMk id="2" creationId="{50B449F1-D80C-416A-9425-0E71636ADE33}"/>
          </ac:spMkLst>
        </pc:spChg>
      </pc:sldChg>
    </pc:docChg>
  </pc:docChgLst>
  <pc:docChgLst>
    <pc:chgData name="Thomas Uijtdewilligen" userId="S::t.uijtdewilligen@hoekschlyceum.nl::ef7a3cea-6a66-4513-bcc0-619dc1269eea" providerId="AD" clId="Web-{2E3C499F-03AF-95BE-7F8A-9C6586C9FB6B}"/>
    <pc:docChg chg="modSld">
      <pc:chgData name="Thomas Uijtdewilligen" userId="S::t.uijtdewilligen@hoekschlyceum.nl::ef7a3cea-6a66-4513-bcc0-619dc1269eea" providerId="AD" clId="Web-{2E3C499F-03AF-95BE-7F8A-9C6586C9FB6B}" dt="2021-01-26T07:45:13.576" v="6" actId="20577"/>
      <pc:docMkLst>
        <pc:docMk/>
      </pc:docMkLst>
      <pc:sldChg chg="modSp">
        <pc:chgData name="Thomas Uijtdewilligen" userId="S::t.uijtdewilligen@hoekschlyceum.nl::ef7a3cea-6a66-4513-bcc0-619dc1269eea" providerId="AD" clId="Web-{2E3C499F-03AF-95BE-7F8A-9C6586C9FB6B}" dt="2021-01-26T07:45:13.576" v="6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2E3C499F-03AF-95BE-7F8A-9C6586C9FB6B}" dt="2021-01-26T07:45:13.576" v="6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modSp">
        <pc:chgData name="Thomas Uijtdewilligen" userId="S::t.uijtdewilligen@hoekschlyceum.nl::ef7a3cea-6a66-4513-bcc0-619dc1269eea" providerId="AD" clId="Web-{2E3C499F-03AF-95BE-7F8A-9C6586C9FB6B}" dt="2021-01-26T06:59:25.276" v="1" actId="20577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2E3C499F-03AF-95BE-7F8A-9C6586C9FB6B}" dt="2021-01-26T06:59:25.276" v="1" actId="20577"/>
          <ac:spMkLst>
            <pc:docMk/>
            <pc:sldMk cId="1616896374" sldId="383"/>
            <ac:spMk id="3" creationId="{28616DEE-1A49-41EB-933E-D6B76658EA2F}"/>
          </ac:spMkLst>
        </pc:spChg>
      </pc:sldChg>
    </pc:docChg>
  </pc:docChgLst>
  <pc:docChgLst>
    <pc:chgData name="Thomas Uijtdewilligen" userId="S::t.uijtdewilligen@hoekschlyceum.nl::ef7a3cea-6a66-4513-bcc0-619dc1269eea" providerId="AD" clId="Web-{56AF6866-97DD-DE3C-9EF0-0E508C22AC4E}"/>
    <pc:docChg chg="addSld delSld modSld">
      <pc:chgData name="Thomas Uijtdewilligen" userId="S::t.uijtdewilligen@hoekschlyceum.nl::ef7a3cea-6a66-4513-bcc0-619dc1269eea" providerId="AD" clId="Web-{56AF6866-97DD-DE3C-9EF0-0E508C22AC4E}" dt="2021-01-26T13:49:09.514" v="534" actId="20577"/>
      <pc:docMkLst>
        <pc:docMk/>
      </pc:docMkLst>
      <pc:sldChg chg="modSp">
        <pc:chgData name="Thomas Uijtdewilligen" userId="S::t.uijtdewilligen@hoekschlyceum.nl::ef7a3cea-6a66-4513-bcc0-619dc1269eea" providerId="AD" clId="Web-{56AF6866-97DD-DE3C-9EF0-0E508C22AC4E}" dt="2021-01-26T13:17:06.439" v="96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56AF6866-97DD-DE3C-9EF0-0E508C22AC4E}" dt="2021-01-26T13:17:06.439" v="96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32:54.344" v="30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56AF6866-97DD-DE3C-9EF0-0E508C22AC4E}" dt="2021-01-26T13:32:54.344" v="30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29:20.934" v="260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6AF6866-97DD-DE3C-9EF0-0E508C22AC4E}" dt="2021-01-26T13:17:22.548" v="100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29:20.934" v="260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33:24.922" v="312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56AF6866-97DD-DE3C-9EF0-0E508C22AC4E}" dt="2021-01-26T13:17:01.407" v="9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3:24.922" v="31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8:56.827" v="521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56AF6866-97DD-DE3C-9EF0-0E508C22AC4E}" dt="2021-01-26T13:48:56.827" v="521" actId="20577"/>
          <ac:spMkLst>
            <pc:docMk/>
            <pc:sldMk cId="796811259" sldId="332"/>
            <ac:spMk id="2" creationId="{71C8CB0E-CD9A-4535-85D2-71FC38875D64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9:05.452" v="526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56AF6866-97DD-DE3C-9EF0-0E508C22AC4E}" dt="2021-01-26T13:49:05.452" v="526" actId="20577"/>
          <ac:spMkLst>
            <pc:docMk/>
            <pc:sldMk cId="3161811504" sldId="334"/>
            <ac:spMk id="2" creationId="{50B449F1-D80C-416A-9425-0E71636ADE33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9:09.514" v="534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6AF6866-97DD-DE3C-9EF0-0E508C22AC4E}" dt="2021-01-26T13:49:09.514" v="534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8:45.905" v="516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56AF6866-97DD-DE3C-9EF0-0E508C22AC4E}" dt="2021-01-26T13:48:45.905" v="516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del">
        <pc:chgData name="Thomas Uijtdewilligen" userId="S::t.uijtdewilligen@hoekschlyceum.nl::ef7a3cea-6a66-4513-bcc0-619dc1269eea" providerId="AD" clId="Web-{56AF6866-97DD-DE3C-9EF0-0E508C22AC4E}" dt="2021-01-26T13:16:49.189" v="89"/>
        <pc:sldMkLst>
          <pc:docMk/>
          <pc:sldMk cId="653467976" sldId="374"/>
        </pc:sldMkLst>
      </pc:sldChg>
      <pc:sldChg chg="modSp">
        <pc:chgData name="Thomas Uijtdewilligen" userId="S::t.uijtdewilligen@hoekschlyceum.nl::ef7a3cea-6a66-4513-bcc0-619dc1269eea" providerId="AD" clId="Web-{56AF6866-97DD-DE3C-9EF0-0E508C22AC4E}" dt="2021-01-26T13:32:30.718" v="300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56AF6866-97DD-DE3C-9EF0-0E508C22AC4E}" dt="2021-01-26T13:32:30.718" v="300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56AF6866-97DD-DE3C-9EF0-0E508C22AC4E}" dt="2021-01-26T13:29:25.872" v="261"/>
        <pc:sldMkLst>
          <pc:docMk/>
          <pc:sldMk cId="1616896374" sldId="383"/>
        </pc:sldMkLst>
      </pc:sldChg>
      <pc:sldChg chg="del">
        <pc:chgData name="Thomas Uijtdewilligen" userId="S::t.uijtdewilligen@hoekschlyceum.nl::ef7a3cea-6a66-4513-bcc0-619dc1269eea" providerId="AD" clId="Web-{56AF6866-97DD-DE3C-9EF0-0E508C22AC4E}" dt="2021-01-26T13:29:29.965" v="262"/>
        <pc:sldMkLst>
          <pc:docMk/>
          <pc:sldMk cId="2141886720" sldId="384"/>
        </pc:sldMkLst>
      </pc:sldChg>
      <pc:sldChg chg="addSp modSp new mod setBg setClrOvrMap">
        <pc:chgData name="Thomas Uijtdewilligen" userId="S::t.uijtdewilligen@hoekschlyceum.nl::ef7a3cea-6a66-4513-bcc0-619dc1269eea" providerId="AD" clId="Web-{56AF6866-97DD-DE3C-9EF0-0E508C22AC4E}" dt="2021-01-26T13:16:40.454" v="88" actId="1076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56AF6866-97DD-DE3C-9EF0-0E508C22AC4E}" dt="2021-01-26T13:16:40.454" v="88" actId="1076"/>
          <ac:spMkLst>
            <pc:docMk/>
            <pc:sldMk cId="435076293" sldId="386"/>
            <ac:spMk id="2" creationId="{5A00029F-3358-478D-866D-C86B9F450E5E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6:34.470" v="87" actId="14100"/>
          <ac:spMkLst>
            <pc:docMk/>
            <pc:sldMk cId="435076293" sldId="386"/>
            <ac:spMk id="3" creationId="{3F16240F-CB4C-4837-9CEA-E019A6083FED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4" creationId="{CB06A6A8-0750-4939-94D1-3F84F0A8D45F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5" creationId="{C5AB4D75-E481-4224-98A7-9427369890BB}"/>
          </ac:spMkLst>
        </pc:spChg>
        <pc:spChg chg="ad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11" creationId="{71B2258F-86CA-4D4D-8270-BC05FCDEBFB3}"/>
          </ac:spMkLst>
        </pc:spChg>
        <pc:picChg chg="add mod ord">
          <ac:chgData name="Thomas Uijtdewilligen" userId="S::t.uijtdewilligen@hoekschlyceum.nl::ef7a3cea-6a66-4513-bcc0-619dc1269eea" providerId="AD" clId="Web-{56AF6866-97DD-DE3C-9EF0-0E508C22AC4E}" dt="2021-01-26T13:13:50.592" v="14"/>
          <ac:picMkLst>
            <pc:docMk/>
            <pc:sldMk cId="435076293" sldId="386"/>
            <ac:picMk id="6" creationId="{80C4600B-3186-493A-BDA4-7A816360C00A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2:33.399" v="423" actId="14100"/>
        <pc:sldMkLst>
          <pc:docMk/>
          <pc:sldMk cId="4053380288" sldId="387"/>
        </pc:sldMkLst>
        <pc:spChg chg="mod">
          <ac:chgData name="Thomas Uijtdewilligen" userId="S::t.uijtdewilligen@hoekschlyceum.nl::ef7a3cea-6a66-4513-bcc0-619dc1269eea" providerId="AD" clId="Web-{56AF6866-97DD-DE3C-9EF0-0E508C22AC4E}" dt="2021-01-26T13:39:36.490" v="416" actId="20577"/>
          <ac:spMkLst>
            <pc:docMk/>
            <pc:sldMk cId="4053380288" sldId="387"/>
            <ac:spMk id="2" creationId="{2C6AC228-0723-4EE9-885E-E78A89431F90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9:32.521" v="415" actId="1076"/>
          <ac:spMkLst>
            <pc:docMk/>
            <pc:sldMk cId="4053380288" sldId="387"/>
            <ac:spMk id="3" creationId="{9AA63E06-74B0-4FA5-862B-4A18B17A0BA2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1:42.117" v="420" actId="14100"/>
          <ac:picMkLst>
            <pc:docMk/>
            <pc:sldMk cId="4053380288" sldId="387"/>
            <ac:picMk id="6" creationId="{B5164424-4030-46A5-AD92-CDDC6C02F81F}"/>
          </ac:picMkLst>
        </pc:picChg>
        <pc:picChg chg="add mod">
          <ac:chgData name="Thomas Uijtdewilligen" userId="S::t.uijtdewilligen@hoekschlyceum.nl::ef7a3cea-6a66-4513-bcc0-619dc1269eea" providerId="AD" clId="Web-{56AF6866-97DD-DE3C-9EF0-0E508C22AC4E}" dt="2021-01-26T13:42:33.399" v="423" actId="14100"/>
          <ac:picMkLst>
            <pc:docMk/>
            <pc:sldMk cId="4053380288" sldId="387"/>
            <ac:picMk id="7" creationId="{1E2D427B-FFDE-4832-A410-471F4B9B20FD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38:49.646" v="375" actId="20577"/>
        <pc:sldMkLst>
          <pc:docMk/>
          <pc:sldMk cId="3243087992" sldId="388"/>
        </pc:sldMkLst>
        <pc:spChg chg="mod">
          <ac:chgData name="Thomas Uijtdewilligen" userId="S::t.uijtdewilligen@hoekschlyceum.nl::ef7a3cea-6a66-4513-bcc0-619dc1269eea" providerId="AD" clId="Web-{56AF6866-97DD-DE3C-9EF0-0E508C22AC4E}" dt="2021-01-26T13:38:45.692" v="374" actId="1076"/>
          <ac:spMkLst>
            <pc:docMk/>
            <pc:sldMk cId="3243087992" sldId="388"/>
            <ac:spMk id="2" creationId="{126C4FA3-601D-4ADF-ACFD-568BD92BE220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8:49.646" v="375" actId="20577"/>
          <ac:spMkLst>
            <pc:docMk/>
            <pc:sldMk cId="3243087992" sldId="388"/>
            <ac:spMk id="3" creationId="{EEE062C7-B9CA-4787-971C-675639236B0A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37:44.879" v="342" actId="14100"/>
          <ac:picMkLst>
            <pc:docMk/>
            <pc:sldMk cId="3243087992" sldId="388"/>
            <ac:picMk id="6" creationId="{42857A91-BB76-4E4F-8921-68632C49D37A}"/>
          </ac:picMkLst>
        </pc:picChg>
      </pc:sldChg>
      <pc:sldChg chg="addSp delSp modSp new">
        <pc:chgData name="Thomas Uijtdewilligen" userId="S::t.uijtdewilligen@hoekschlyceum.nl::ef7a3cea-6a66-4513-bcc0-619dc1269eea" providerId="AD" clId="Web-{56AF6866-97DD-DE3C-9EF0-0E508C22AC4E}" dt="2021-01-26T13:36:38.862" v="332" actId="1076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56AF6866-97DD-DE3C-9EF0-0E508C22AC4E}" dt="2021-01-26T13:36:17.472" v="324" actId="1076"/>
          <ac:spMkLst>
            <pc:docMk/>
            <pc:sldMk cId="4088121369" sldId="389"/>
            <ac:spMk id="2" creationId="{3B8A9D64-39DD-49E0-AB75-1D520A83C65C}"/>
          </ac:spMkLst>
        </pc:spChg>
        <pc:spChg chg="del mod">
          <ac:chgData name="Thomas Uijtdewilligen" userId="S::t.uijtdewilligen@hoekschlyceum.nl::ef7a3cea-6a66-4513-bcc0-619dc1269eea" providerId="AD" clId="Web-{56AF6866-97DD-DE3C-9EF0-0E508C22AC4E}" dt="2021-01-26T13:36:33.894" v="331"/>
          <ac:spMkLst>
            <pc:docMk/>
            <pc:sldMk cId="4088121369" sldId="389"/>
            <ac:spMk id="3" creationId="{F1CA1DE4-A074-4497-8A94-016AB1E8060E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36:38.862" v="332" actId="1076"/>
          <ac:picMkLst>
            <pc:docMk/>
            <pc:sldMk cId="4088121369" sldId="389"/>
            <ac:picMk id="6" creationId="{B25A8D09-A439-4DC2-99A7-98EADD0EE355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6:44.215" v="468" actId="1076"/>
        <pc:sldMkLst>
          <pc:docMk/>
          <pc:sldMk cId="967754068" sldId="390"/>
        </pc:sldMkLst>
        <pc:spChg chg="mod">
          <ac:chgData name="Thomas Uijtdewilligen" userId="S::t.uijtdewilligen@hoekschlyceum.nl::ef7a3cea-6a66-4513-bcc0-619dc1269eea" providerId="AD" clId="Web-{56AF6866-97DD-DE3C-9EF0-0E508C22AC4E}" dt="2021-01-26T13:46:05.980" v="460" actId="1076"/>
          <ac:spMkLst>
            <pc:docMk/>
            <pc:sldMk cId="967754068" sldId="390"/>
            <ac:spMk id="2" creationId="{74B2F64C-7DF7-44F2-A6B8-E0BCE7ECBE46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46:16.652" v="464" actId="1076"/>
          <ac:spMkLst>
            <pc:docMk/>
            <pc:sldMk cId="967754068" sldId="390"/>
            <ac:spMk id="3" creationId="{38157CD6-9F73-44F0-8397-FFEDCA2F049C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6:44.215" v="468" actId="1076"/>
          <ac:picMkLst>
            <pc:docMk/>
            <pc:sldMk cId="967754068" sldId="390"/>
            <ac:picMk id="6" creationId="{73C1BF2D-07B4-40A6-8188-601DE698CE16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8:31.576" v="510" actId="1076"/>
        <pc:sldMkLst>
          <pc:docMk/>
          <pc:sldMk cId="2521018921" sldId="391"/>
        </pc:sldMkLst>
        <pc:spChg chg="mod">
          <ac:chgData name="Thomas Uijtdewilligen" userId="S::t.uijtdewilligen@hoekschlyceum.nl::ef7a3cea-6a66-4513-bcc0-619dc1269eea" providerId="AD" clId="Web-{56AF6866-97DD-DE3C-9EF0-0E508C22AC4E}" dt="2021-01-26T13:47:07.372" v="474" actId="20577"/>
          <ac:spMkLst>
            <pc:docMk/>
            <pc:sldMk cId="2521018921" sldId="391"/>
            <ac:spMk id="2" creationId="{AE1A1E54-EFEF-4CC6-9FDE-F806D87920BE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48:23.389" v="505" actId="20577"/>
          <ac:spMkLst>
            <pc:docMk/>
            <pc:sldMk cId="2521018921" sldId="391"/>
            <ac:spMk id="3" creationId="{734C3F3A-A86B-482D-AB2D-BEA2635208E5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8:31.576" v="510" actId="1076"/>
          <ac:picMkLst>
            <pc:docMk/>
            <pc:sldMk cId="2521018921" sldId="391"/>
            <ac:picMk id="6" creationId="{F8AA0A47-41B8-4F21-9E30-F0E08BDFB6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984A-BB4B-4AB1-BBBA-3B78CE44F1EC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C2C6-D7FF-40DA-B4AC-FDB94124087B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4171-9D73-4789-A4A6-332D1838922D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E498-6B43-4093-B60F-BE4278947023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9322-0BF8-4D59-87B2-C3E92A9DCF98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18B-564A-4869-801A-BA6272D02F73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4426-6421-4D97-82AC-8316A98E6A7B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88A-6B0C-4045-8453-6958BF8EFFD7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F198-045E-479C-92B4-803D709E4405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8CF-FD3D-4AD7-9A48-5C7C25F3EE6E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KfrVw58MBc?feature=oembed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5cJfiFwfI0?feature=oembed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8"/>
            <a:ext cx="5946579" cy="151418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/>
                <a:cs typeface="Arial"/>
              </a:rPr>
              <a:t>Goedendag,</a:t>
            </a:r>
            <a:br>
              <a:rPr lang="nl-NL" sz="6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/>
            </a:br>
            <a:r>
              <a:rPr lang="nl-NL" sz="6700" dirty="0">
                <a:solidFill>
                  <a:srgbClr val="00B0F0"/>
                </a:solidFill>
              </a:rPr>
              <a:t>Vandaag: </a:t>
            </a:r>
            <a:br>
              <a:rPr lang="nl-NL" sz="6700" dirty="0"/>
            </a:br>
            <a:r>
              <a:rPr lang="nl-NL" sz="6700" dirty="0">
                <a:solidFill>
                  <a:srgbClr val="00B0F0"/>
                </a:solidFill>
              </a:rPr>
              <a:t>4.1. II</a:t>
            </a:r>
            <a:br>
              <a:rPr lang="nl-NL" sz="6700" dirty="0">
                <a:cs typeface="Calibri Light"/>
              </a:rPr>
            </a:br>
            <a:r>
              <a:rPr lang="nl-NL" sz="6700" dirty="0">
                <a:solidFill>
                  <a:srgbClr val="00B0F0"/>
                </a:solidFill>
                <a:cs typeface="Calibri Light"/>
              </a:rPr>
              <a:t>Conflicten</a:t>
            </a:r>
            <a:endParaRPr lang="nl-NL" sz="5300" dirty="0">
              <a:solidFill>
                <a:srgbClr val="00B0F0"/>
              </a:solidFill>
              <a:cs typeface="Calibri Ligh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543C633-826A-4455-A2F8-D4EF55000375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maandag 17 januari 2022</a:t>
            </a:fld>
            <a:endParaRPr lang="nl-NL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206739" y="5232306"/>
            <a:ext cx="659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6410" y="6511671"/>
            <a:ext cx="5059218" cy="365125"/>
          </a:xfrm>
        </p:spPr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pic>
        <p:nvPicPr>
          <p:cNvPr id="8" name="Picture 2" descr="Hoeksch Lyceum - Posts | Facebook">
            <a:extLst>
              <a:ext uri="{FF2B5EF4-FFF2-40B4-BE49-F238E27FC236}">
                <a16:creationId xmlns:a16="http://schemas.microsoft.com/office/drawing/2014/main" id="{324464B5-B1EE-4059-903E-5A73B6C1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D1EC7-F484-48EC-AA6B-9FF4B52D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1765" cy="1346439"/>
          </a:xfrm>
        </p:spPr>
        <p:txBody>
          <a:bodyPr/>
          <a:lstStyle/>
          <a:p>
            <a:r>
              <a:rPr lang="nl-NL" dirty="0" err="1">
                <a:solidFill>
                  <a:srgbClr val="0070C0"/>
                </a:solidFill>
                <a:cs typeface="Calibri Light"/>
              </a:rPr>
              <a:t>Oeigoeren</a:t>
            </a:r>
            <a:r>
              <a:rPr lang="nl-NL" dirty="0">
                <a:solidFill>
                  <a:srgbClr val="0070C0"/>
                </a:solidFill>
                <a:cs typeface="Calibri Light"/>
              </a:rPr>
              <a:t> in China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8" name="Onlinemedia 7" title="Hoe China meer dan een miljoen Oeigoeren laat verdwijnen">
            <a:hlinkClick r:id="" action="ppaction://media"/>
            <a:extLst>
              <a:ext uri="{FF2B5EF4-FFF2-40B4-BE49-F238E27FC236}">
                <a16:creationId xmlns:a16="http://schemas.microsoft.com/office/drawing/2014/main" id="{8A79B065-0EFC-45B3-9873-46B0BDAC96C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1097" y="1368219"/>
            <a:ext cx="8068848" cy="540184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4B1F11-6384-411D-BFBB-F2CF0747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E0926F-109A-43A5-9B5C-32F562DB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FC845314-1F09-47D0-A44C-6380CC90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4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ower Of 'Just Reading' A Good Novel">
            <a:extLst>
              <a:ext uri="{FF2B5EF4-FFF2-40B4-BE49-F238E27FC236}">
                <a16:creationId xmlns:a16="http://schemas.microsoft.com/office/drawing/2014/main" id="{F459F5DD-9C97-4F4B-AFEB-2D44C0448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3923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Lezen 4.1. (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hebt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gedaan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75E5E5C2-E0B3-4176-8CBE-0CB5283FEA72}" type="datetime2">
              <a:rPr lang="nl-NL" smtClean="0">
                <a:solidFill>
                  <a:srgbClr val="FFFFFF"/>
                </a:solidFill>
              </a:rPr>
              <a:t>maandag 17 januari 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43761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457200">
              <a:spcAft>
                <a:spcPts val="600"/>
              </a:spcAft>
            </a:pPr>
            <a:r>
              <a:rPr lang="nl-NL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Moeilijke woorden - Lezen - Uitleg - Zelfstandig werken - Vooruitblik</a:t>
            </a: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56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2743E-7274-4DF4-908E-58C7346B1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630" y="-1497664"/>
            <a:ext cx="9144000" cy="2387600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Wat ga je doen?</a:t>
            </a:r>
            <a:endParaRPr lang="nl-NL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FC5243-48C8-43A8-B586-A4159E002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84" y="710614"/>
            <a:ext cx="12087616" cy="5768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4000" dirty="0">
                <a:cs typeface="Calibri"/>
              </a:rPr>
              <a:t>1. Lezen 4.1</a:t>
            </a:r>
            <a:endParaRPr lang="nl-NL" dirty="0"/>
          </a:p>
          <a:p>
            <a:pPr algn="l"/>
            <a:br>
              <a:rPr lang="nl-NL" sz="4000" dirty="0">
                <a:cs typeface="Calibri"/>
              </a:rPr>
            </a:br>
            <a:r>
              <a:rPr lang="nl-NL" sz="4000" dirty="0">
                <a:cs typeface="Calibri"/>
              </a:rPr>
              <a:t>2. Beantwoord de leervragen</a:t>
            </a:r>
            <a:endParaRPr lang="nl-NL" dirty="0"/>
          </a:p>
          <a:p>
            <a:pPr algn="l"/>
            <a:endParaRPr lang="nl-NL" sz="4000">
              <a:cs typeface="Calibri"/>
            </a:endParaRPr>
          </a:p>
          <a:p>
            <a:pPr algn="l"/>
            <a:r>
              <a:rPr lang="nl-NL" sz="4000" dirty="0">
                <a:cs typeface="Calibri"/>
              </a:rPr>
              <a:t>3. Maken huiswerk 4.1  afmaken </a:t>
            </a:r>
            <a:endParaRPr lang="nl-NL" dirty="0"/>
          </a:p>
          <a:p>
            <a:pPr algn="l"/>
            <a:endParaRPr lang="nl-NL" sz="4000">
              <a:cs typeface="Calibri"/>
            </a:endParaRPr>
          </a:p>
          <a:p>
            <a:pPr algn="l"/>
            <a:r>
              <a:rPr lang="nl-NL" sz="4000" dirty="0">
                <a:cs typeface="Calibri"/>
              </a:rPr>
              <a:t>4. Wacht tot de docent 2 minuten voor tijd de les afsluit</a:t>
            </a:r>
          </a:p>
          <a:p>
            <a:pPr algn="l"/>
            <a:endParaRPr lang="nl-NL" sz="4000" dirty="0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8169CA-160D-4329-896D-862497B9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C6D88D-3371-4479-8243-5F48CDB3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7DB09D14-FB02-42F5-B403-F8F7F83B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3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6" descr="Afbeelding met buiten, gebouw, voertuig, vrachtwagen&#10;&#10;Automatisch gegenereerde beschrijving">
            <a:extLst>
              <a:ext uri="{FF2B5EF4-FFF2-40B4-BE49-F238E27FC236}">
                <a16:creationId xmlns:a16="http://schemas.microsoft.com/office/drawing/2014/main" id="{80C4600B-3186-493A-BDA4-7A816360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0029F-3358-478D-866D-C86B9F450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115" y="-1261533"/>
            <a:ext cx="9144000" cy="2900518"/>
          </a:xfrm>
        </p:spPr>
        <p:txBody>
          <a:bodyPr>
            <a:normAutofit/>
          </a:bodyPr>
          <a:lstStyle/>
          <a:p>
            <a:r>
              <a:rPr lang="nl-NL" sz="8000" dirty="0">
                <a:solidFill>
                  <a:srgbClr val="FFFFFF"/>
                </a:solidFill>
                <a:cs typeface="Calibri Light"/>
              </a:rPr>
              <a:t>Conflicten</a:t>
            </a:r>
            <a:endParaRPr lang="nl-NL" sz="7200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06A6A8-0750-4939-94D1-3F84F0A8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663F39-16A7-4712-9C43-D007F252EC08}" type="datetime2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maandag 17 januari 2022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B4D75-E481-4224-98A7-94273698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900">
                <a:solidFill>
                  <a:srgbClr val="FFFFFF"/>
                </a:solidFill>
              </a:rPr>
              <a:t> Moeilijke woorden - Lezen - Uitleg - 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435076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2" y="630183"/>
            <a:ext cx="8915399" cy="939477"/>
          </a:xfrm>
        </p:spPr>
        <p:txBody>
          <a:bodyPr>
            <a:normAutofit/>
          </a:bodyPr>
          <a:lstStyle/>
          <a:p>
            <a:r>
              <a:rPr lang="nl-NL"/>
              <a:t>Naam hoofdstuk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681318" y="0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5.1</a:t>
            </a:r>
          </a:p>
        </p:txBody>
      </p:sp>
      <p:sp>
        <p:nvSpPr>
          <p:cNvPr id="5" name="Rechthoek 4"/>
          <p:cNvSpPr/>
          <p:nvPr/>
        </p:nvSpPr>
        <p:spPr>
          <a:xfrm>
            <a:off x="81635" y="449916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00-00-2000</a:t>
            </a:r>
            <a:endParaRPr lang="nl-NL" sz="2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Afbeeldingsresultaat voor office desk top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3166" b="10082"/>
          <a:stretch/>
        </p:blipFill>
        <p:spPr bwMode="auto">
          <a:xfrm>
            <a:off x="-383629" y="-1303"/>
            <a:ext cx="12959257" cy="7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387761">
            <a:off x="102224" y="223558"/>
            <a:ext cx="1026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gaan we doen vandaag?</a:t>
            </a:r>
            <a:endParaRPr lang="nl-NL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21338058">
            <a:off x="4702785" y="1462860"/>
            <a:ext cx="58151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Hoelang?</a:t>
            </a:r>
          </a:p>
        </p:txBody>
      </p:sp>
      <p:sp>
        <p:nvSpPr>
          <p:cNvPr id="8" name="Rechthoek 7"/>
          <p:cNvSpPr/>
          <p:nvPr/>
        </p:nvSpPr>
        <p:spPr>
          <a:xfrm rot="21324109">
            <a:off x="2336702" y="1831378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Wat?</a:t>
            </a:r>
          </a:p>
        </p:txBody>
      </p:sp>
      <p:sp>
        <p:nvSpPr>
          <p:cNvPr id="18" name="Rechthoek 17"/>
          <p:cNvSpPr/>
          <p:nvPr/>
        </p:nvSpPr>
        <p:spPr>
          <a:xfrm rot="21354756">
            <a:off x="779424" y="3471759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Moeilijke woorden                                 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4B960B9-D462-4505-9637-DDD55E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7612" y="7016083"/>
            <a:ext cx="2743200" cy="365125"/>
          </a:xfrm>
        </p:spPr>
        <p:txBody>
          <a:bodyPr/>
          <a:lstStyle/>
          <a:p>
            <a:fld id="{0B864E8A-D350-437D-B677-C6651F6F8EE4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5AF363A-275E-415A-B229-F2CF1748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43" y="6675437"/>
            <a:ext cx="10306562" cy="365125"/>
          </a:xfrm>
        </p:spPr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30E8322-6DFB-49E0-A8DC-F953B773BB68}"/>
              </a:ext>
            </a:extLst>
          </p:cNvPr>
          <p:cNvSpPr/>
          <p:nvPr/>
        </p:nvSpPr>
        <p:spPr>
          <a:xfrm rot="21354756">
            <a:off x="856145" y="4172107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Les 4.1                                                                 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CE54B59-0446-4B59-8B10-89C1F3308099}"/>
              </a:ext>
            </a:extLst>
          </p:cNvPr>
          <p:cNvSpPr/>
          <p:nvPr/>
        </p:nvSpPr>
        <p:spPr>
          <a:xfrm rot="21384382">
            <a:off x="1007549" y="5634120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5.. Leerdoelen beantwoorden                            5           Minuten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389BA4B-AF4D-42ED-A29E-F94020CD72B0}"/>
              </a:ext>
            </a:extLst>
          </p:cNvPr>
          <p:cNvSpPr/>
          <p:nvPr/>
        </p:nvSpPr>
        <p:spPr>
          <a:xfrm rot="21354756">
            <a:off x="702704" y="2836221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1..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Leervragen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                                      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BE87569-6FCD-40BB-B2A7-63A98CF26FCC}"/>
              </a:ext>
            </a:extLst>
          </p:cNvPr>
          <p:cNvSpPr/>
          <p:nvPr/>
        </p:nvSpPr>
        <p:spPr>
          <a:xfrm rot="21384382">
            <a:off x="905112" y="4889151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4. Zelfstandig werken                                           15           Minuten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8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CB0E-CD9A-4535-85D2-71FC3887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518" y="-296182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Leervragen 4.1. II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D40C51-A133-4437-B089-A405A825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12614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cs typeface="Calibri"/>
              </a:rPr>
              <a:t>Wat is een staat?</a:t>
            </a:r>
            <a:br>
              <a:rPr lang="nl-NL" sz="3200" dirty="0">
                <a:cs typeface="Calibri"/>
              </a:rPr>
            </a:br>
            <a:r>
              <a:rPr lang="nl-NL" sz="2400" dirty="0">
                <a:cs typeface="Calibri"/>
              </a:rPr>
              <a:t> (Benoem de woorden: 1.grenzen, 2.volk, 3.soevereiniteit en 4.etniciteit)</a:t>
            </a:r>
          </a:p>
          <a:p>
            <a:endParaRPr lang="nl-NL" sz="2400">
              <a:cs typeface="Calibri"/>
            </a:endParaRPr>
          </a:p>
          <a:p>
            <a:r>
              <a:rPr lang="nl-NL" sz="2400" dirty="0">
                <a:cs typeface="Calibri"/>
              </a:rPr>
              <a:t>Leg uit wat de betekenis is van separatisme.   </a:t>
            </a:r>
          </a:p>
          <a:p>
            <a:endParaRPr lang="nl-NL">
              <a:cs typeface="Calibri"/>
            </a:endParaRPr>
          </a:p>
          <a:p>
            <a:endParaRPr lang="nl-NL"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2DF5E8-24E0-4BCD-9631-480CBD3D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DBAFE4-9C27-49E2-A652-A3C1A07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pic>
        <p:nvPicPr>
          <p:cNvPr id="2050" name="Picture 2" descr="Leerdoelen opstellen? SMART formuleren, voorbeelden, tips">
            <a:extLst>
              <a:ext uri="{FF2B5EF4-FFF2-40B4-BE49-F238E27FC236}">
                <a16:creationId xmlns:a16="http://schemas.microsoft.com/office/drawing/2014/main" id="{A334120A-FD57-4EC4-AD8F-CBDA731EB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171"/>
            <a:ext cx="12192000" cy="3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eksch Lyceum - Posts | Facebook">
            <a:extLst>
              <a:ext uri="{FF2B5EF4-FFF2-40B4-BE49-F238E27FC236}">
                <a16:creationId xmlns:a16="http://schemas.microsoft.com/office/drawing/2014/main" id="{03C5ED02-8669-473D-A62F-2AF513852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2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449F1-D80C-416A-9425-0E71636A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07" y="-3578"/>
            <a:ext cx="9144000" cy="87497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Moeilijke woorden 4.1.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A965C2-42BF-470D-9F74-57ACDFE67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205861"/>
            <a:ext cx="12191998" cy="5010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7383B-C650-4A91-87CF-9890A4F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322DC6-A2B1-46E0-9B75-4250F48F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771A98B2-8A67-4305-BB1E-E0E72ACD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E48450-CF82-41E3-AFD3-277DFAA2D54C}"/>
              </a:ext>
            </a:extLst>
          </p:cNvPr>
          <p:cNvSpPr txBox="1"/>
          <p:nvPr/>
        </p:nvSpPr>
        <p:spPr>
          <a:xfrm>
            <a:off x="-514" y="437487"/>
            <a:ext cx="1252228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200" b="1">
              <a:cs typeface="Calibri"/>
            </a:endParaRPr>
          </a:p>
          <a:p>
            <a:endParaRPr lang="nl-NL" sz="3200" b="1">
              <a:cs typeface="Calibri"/>
            </a:endParaRPr>
          </a:p>
          <a:p>
            <a:r>
              <a:rPr lang="nl-NL" sz="3200" b="1" dirty="0">
                <a:cs typeface="Calibri"/>
              </a:rPr>
              <a:t>Soevereiniteit= </a:t>
            </a:r>
            <a:r>
              <a:rPr lang="nl-NL" sz="3200" dirty="0">
                <a:cs typeface="Calibri"/>
              </a:rPr>
              <a:t>zelfbestuur en andere staten zijn hier niet de baas.</a:t>
            </a:r>
          </a:p>
          <a:p>
            <a:endParaRPr lang="nl-NL" sz="3200" dirty="0">
              <a:cs typeface="Calibri"/>
            </a:endParaRPr>
          </a:p>
          <a:p>
            <a:r>
              <a:rPr lang="nl-NL" sz="3200" b="1" dirty="0">
                <a:cs typeface="Calibri"/>
              </a:rPr>
              <a:t>Etniciteit=</a:t>
            </a:r>
            <a:r>
              <a:rPr lang="nl-NL" sz="3200" dirty="0">
                <a:cs typeface="Calibri"/>
              </a:rPr>
              <a:t> identiteit van een volk.</a:t>
            </a:r>
          </a:p>
          <a:p>
            <a:endParaRPr lang="nl-NL" sz="3200" dirty="0">
              <a:cs typeface="Calibri"/>
            </a:endParaRPr>
          </a:p>
          <a:p>
            <a:r>
              <a:rPr lang="nl-NL" sz="3200" b="1" dirty="0">
                <a:cs typeface="Calibri"/>
              </a:rPr>
              <a:t>Jihadisme= </a:t>
            </a:r>
            <a:r>
              <a:rPr lang="nl-NL" sz="3200" dirty="0">
                <a:cs typeface="Calibri"/>
              </a:rPr>
              <a:t>de strijd om het kalifaat te </a:t>
            </a:r>
            <a:r>
              <a:rPr lang="nl-NL" sz="3200" dirty="0" err="1">
                <a:cs typeface="Calibri"/>
              </a:rPr>
              <a:t>herstichten</a:t>
            </a:r>
            <a:r>
              <a:rPr lang="nl-NL" sz="32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55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A9D64-39DD-49E0-AB75-1D520A83C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808" y="-1456334"/>
            <a:ext cx="11759513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Wanneer is een land een staat?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4B6284-8D07-4026-A46A-FFAF91D8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6A3271-6990-4F1B-BE50-C375491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9D9D1B2-159D-440C-8751-3F62CB4E0F8C}"/>
              </a:ext>
            </a:extLst>
          </p:cNvPr>
          <p:cNvSpPr txBox="1"/>
          <p:nvPr/>
        </p:nvSpPr>
        <p:spPr>
          <a:xfrm>
            <a:off x="2222157" y="636372"/>
            <a:ext cx="96320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 i="1" dirty="0">
                <a:cs typeface="Calibri"/>
              </a:rPr>
              <a:t>Als het eigen grenzen en soevereiniteit heeft</a:t>
            </a:r>
          </a:p>
        </p:txBody>
      </p:sp>
      <p:pic>
        <p:nvPicPr>
          <p:cNvPr id="7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4E75BDA9-D33C-42C3-B67F-947ECD784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995" y="1334967"/>
            <a:ext cx="4442254" cy="4764713"/>
          </a:xfrm>
          <a:prstGeom prst="rect">
            <a:avLst/>
          </a:prstGeom>
        </p:spPr>
      </p:pic>
      <p:pic>
        <p:nvPicPr>
          <p:cNvPr id="8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28A234A4-D58A-4C69-A749-D9F4450A3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0" y="1336449"/>
            <a:ext cx="5616145" cy="362904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F030082-857B-4861-B166-14DA19162D1B}"/>
              </a:ext>
            </a:extLst>
          </p:cNvPr>
          <p:cNvSpPr txBox="1"/>
          <p:nvPr/>
        </p:nvSpPr>
        <p:spPr>
          <a:xfrm>
            <a:off x="490924" y="5176193"/>
            <a:ext cx="62236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FF0000"/>
                </a:solidFill>
                <a:cs typeface="Calibri"/>
              </a:rPr>
              <a:t>Voorwaarden: Je moet erkend zijn door andere landen</a:t>
            </a:r>
          </a:p>
        </p:txBody>
      </p:sp>
    </p:spTree>
    <p:extLst>
      <p:ext uri="{BB962C8B-B14F-4D97-AF65-F5344CB8AC3E}">
        <p14:creationId xmlns:p14="http://schemas.microsoft.com/office/powerpoint/2010/main" val="408812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A9E34-FE4A-4BC3-90BE-2DEF2450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Onafhankelijkheid en separatisme</a:t>
            </a:r>
            <a:r>
              <a:rPr lang="nl-NL" dirty="0">
                <a:cs typeface="Calibri Light"/>
              </a:rPr>
              <a:t> </a:t>
            </a:r>
          </a:p>
        </p:txBody>
      </p:sp>
      <p:pic>
        <p:nvPicPr>
          <p:cNvPr id="6" name="Onlinemedia 5" title="Komt er een onafhankelijk Catalonië? | NOS op 3">
            <a:hlinkClick r:id="" action="ppaction://media"/>
            <a:extLst>
              <a:ext uri="{FF2B5EF4-FFF2-40B4-BE49-F238E27FC236}">
                <a16:creationId xmlns:a16="http://schemas.microsoft.com/office/drawing/2014/main" id="{4BBDD306-2A5D-4138-BF64-E35627F66C6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1550" y="1315244"/>
            <a:ext cx="8734425" cy="548640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BF852C-DA06-4F38-AD0E-FE7398A8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35B30E-2D38-4C8D-8DED-871C64D1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pic>
        <p:nvPicPr>
          <p:cNvPr id="8" name="Picture 2" descr="Hoeksch Lyceum - Posts | Facebook">
            <a:extLst>
              <a:ext uri="{FF2B5EF4-FFF2-40B4-BE49-F238E27FC236}">
                <a16:creationId xmlns:a16="http://schemas.microsoft.com/office/drawing/2014/main" id="{65F41DB9-D626-4215-A340-E14807B6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0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A9D64-39DD-49E0-AB75-1D520A83C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624" y="-1456334"/>
            <a:ext cx="12397945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Maar toch wilt het een eigen staat zijn.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4B6284-8D07-4026-A46A-FFAF91D8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6A3271-6990-4F1B-BE50-C375491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9D9D1B2-159D-440C-8751-3F62CB4E0F8C}"/>
              </a:ext>
            </a:extLst>
          </p:cNvPr>
          <p:cNvSpPr txBox="1"/>
          <p:nvPr/>
        </p:nvSpPr>
        <p:spPr>
          <a:xfrm>
            <a:off x="2222157" y="636372"/>
            <a:ext cx="96320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 i="1" dirty="0">
                <a:cs typeface="Calibri"/>
              </a:rPr>
              <a:t>Als het eigen grenzen en soevereiniteit heeft</a:t>
            </a:r>
          </a:p>
        </p:txBody>
      </p:sp>
      <p:pic>
        <p:nvPicPr>
          <p:cNvPr id="8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28A234A4-D58A-4C69-A749-D9F4450A3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49" y="1161395"/>
            <a:ext cx="5616145" cy="362904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F030082-857B-4861-B166-14DA19162D1B}"/>
              </a:ext>
            </a:extLst>
          </p:cNvPr>
          <p:cNvSpPr txBox="1"/>
          <p:nvPr/>
        </p:nvSpPr>
        <p:spPr>
          <a:xfrm>
            <a:off x="490924" y="5176193"/>
            <a:ext cx="62236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6" name="Afbeelding 9" descr="Afbeelding met tekst, foto, groep, staand&#10;&#10;Automatisch gegenereerde beschrijving">
            <a:extLst>
              <a:ext uri="{FF2B5EF4-FFF2-40B4-BE49-F238E27FC236}">
                <a16:creationId xmlns:a16="http://schemas.microsoft.com/office/drawing/2014/main" id="{47631C7F-E391-4C4A-8089-DC5825AF4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292" y="4329382"/>
            <a:ext cx="6491416" cy="2524100"/>
          </a:xfrm>
          <a:prstGeom prst="rect">
            <a:avLst/>
          </a:prstGeom>
        </p:spPr>
      </p:pic>
      <p:pic>
        <p:nvPicPr>
          <p:cNvPr id="10" name="Afbeelding 10">
            <a:extLst>
              <a:ext uri="{FF2B5EF4-FFF2-40B4-BE49-F238E27FC236}">
                <a16:creationId xmlns:a16="http://schemas.microsoft.com/office/drawing/2014/main" id="{16D6A391-8E94-4E73-8E4A-24B131859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049" y="1289222"/>
            <a:ext cx="2743200" cy="1828800"/>
          </a:xfrm>
          <a:prstGeom prst="rect">
            <a:avLst/>
          </a:prstGeom>
        </p:spPr>
      </p:pic>
      <p:pic>
        <p:nvPicPr>
          <p:cNvPr id="11" name="Afbeelding 11" descr="Afbeelding met plein&#10;&#10;Automatisch gegenereerde beschrijving">
            <a:extLst>
              <a:ext uri="{FF2B5EF4-FFF2-40B4-BE49-F238E27FC236}">
                <a16:creationId xmlns:a16="http://schemas.microsoft.com/office/drawing/2014/main" id="{9B8372A3-0919-476D-837E-7D6CB6EB5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562" y="1309816"/>
            <a:ext cx="2743200" cy="18288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49BDC2CB-06E0-4013-9314-7A6738EB2D3E}"/>
              </a:ext>
            </a:extLst>
          </p:cNvPr>
          <p:cNvSpPr txBox="1"/>
          <p:nvPr/>
        </p:nvSpPr>
        <p:spPr>
          <a:xfrm>
            <a:off x="5712941" y="3375453"/>
            <a:ext cx="69650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/>
              <a:t>Niet erkend dus geen eigen soevereiniteit!</a:t>
            </a:r>
            <a:endParaRPr lang="nl-NL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8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07FA8-9BAA-464A-B1F3-30FCFFC0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De </a:t>
            </a:r>
            <a:r>
              <a:rPr lang="nl-NL" dirty="0" err="1">
                <a:solidFill>
                  <a:srgbClr val="0070C0"/>
                </a:solidFill>
                <a:cs typeface="Calibri Light"/>
              </a:rPr>
              <a:t>Oeigoeren</a:t>
            </a:r>
            <a:r>
              <a:rPr lang="nl-NL" dirty="0">
                <a:solidFill>
                  <a:srgbClr val="0070C0"/>
                </a:solidFill>
                <a:cs typeface="Calibri Light"/>
              </a:rPr>
              <a:t> (Turkse) Chinezen</a:t>
            </a:r>
            <a:r>
              <a:rPr lang="nl-NL" dirty="0">
                <a:cs typeface="Calibri Light"/>
              </a:rPr>
              <a:t> 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507060-3F4F-4E48-B637-3582312C2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cs typeface="Calibri"/>
              </a:rPr>
              <a:t>Een eigen autonome regio? Nee.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D93315-6049-4452-874C-2440B3FC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maandag 17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772324-DE5F-4644-81C4-C096DC1A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Lezen - Uitleg - Zelfstandig werken - Vooruitblik</a:t>
            </a:r>
          </a:p>
        </p:txBody>
      </p:sp>
      <p:pic>
        <p:nvPicPr>
          <p:cNvPr id="6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8FA360B1-987F-4BC3-A6B0-C5BF8223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52" y="2317381"/>
            <a:ext cx="6835556" cy="4540554"/>
          </a:xfrm>
          <a:prstGeom prst="rect">
            <a:avLst/>
          </a:prstGeom>
        </p:spPr>
      </p:pic>
      <p:pic>
        <p:nvPicPr>
          <p:cNvPr id="8" name="Picture 2" descr="Hoeksch Lyceum - Posts | Facebook">
            <a:extLst>
              <a:ext uri="{FF2B5EF4-FFF2-40B4-BE49-F238E27FC236}">
                <a16:creationId xmlns:a16="http://schemas.microsoft.com/office/drawing/2014/main" id="{B94CDD8B-8C88-4324-88E8-4CF158DD6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700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12</Slides>
  <Notes>0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4" baseType="lpstr">
      <vt:lpstr>Kantoorthema</vt:lpstr>
      <vt:lpstr>1_Kantoorthema</vt:lpstr>
      <vt:lpstr>Goedendag,  Vandaag:  4.1. II Conflicten</vt:lpstr>
      <vt:lpstr>Conflicten</vt:lpstr>
      <vt:lpstr>Naam hoofdstuk</vt:lpstr>
      <vt:lpstr>Leervragen 4.1. II</vt:lpstr>
      <vt:lpstr>Moeilijke woorden 4.1.</vt:lpstr>
      <vt:lpstr>Wanneer is een land een staat?</vt:lpstr>
      <vt:lpstr>Onafhankelijkheid en separatisme </vt:lpstr>
      <vt:lpstr>Maar toch wilt het een eigen staat zijn.</vt:lpstr>
      <vt:lpstr>De Oeigoeren (Turkse) Chinezen </vt:lpstr>
      <vt:lpstr>Oeigoeren in China</vt:lpstr>
      <vt:lpstr>Lezen 4.1. (als je dit nog niet hebt gedaan)</vt:lpstr>
      <vt:lpstr>Wat ga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de balk vol is dan:   1 Ben je volledig stil 2 Zit je op je eigen plek 3 Ligt je tas op de grond 4 Ligt je basisboek,Lesboek werkboek, aantekeningenschrift, agenda en pen op tafel 5 Kijk je naar de docent</dc:title>
  <dc:creator>Elizabeth de Witte</dc:creator>
  <cp:revision>353</cp:revision>
  <dcterms:created xsi:type="dcterms:W3CDTF">2020-08-23T17:07:54Z</dcterms:created>
  <dcterms:modified xsi:type="dcterms:W3CDTF">2022-01-18T06:17:50Z</dcterms:modified>
</cp:coreProperties>
</file>